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9" r:id="rId3"/>
    <p:sldId id="257" r:id="rId4"/>
    <p:sldId id="260" r:id="rId5"/>
    <p:sldId id="258"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808" y="-2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889C04-DE8F-47AF-B972-45E8626FD21A}" type="datetimeFigureOut">
              <a:rPr lang="en-CA" smtClean="0"/>
              <a:pPr/>
              <a:t>14-03-17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622C40-B356-4ECD-8B97-3EDAD77C34F0}" type="slidenum">
              <a:rPr lang="en-CA" smtClean="0"/>
              <a:pPr/>
              <a:t>‹#›</a:t>
            </a:fld>
            <a:endParaRPr lang="en-CA"/>
          </a:p>
        </p:txBody>
      </p:sp>
    </p:spTree>
    <p:extLst>
      <p:ext uri="{BB962C8B-B14F-4D97-AF65-F5344CB8AC3E}">
        <p14:creationId xmlns:p14="http://schemas.microsoft.com/office/powerpoint/2010/main" val="3284946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endParaRPr lang="en-US" smtClean="0"/>
          </a:p>
        </p:txBody>
      </p:sp>
      <p:sp>
        <p:nvSpPr>
          <p:cNvPr id="50180" name="Slide Number Placeholder 3"/>
          <p:cNvSpPr>
            <a:spLocks noGrp="1"/>
          </p:cNvSpPr>
          <p:nvPr>
            <p:ph type="sldNum" sz="quarter" idx="5"/>
          </p:nvPr>
        </p:nvSpPr>
        <p:spPr>
          <a:noFill/>
          <a:ln>
            <a:miter lim="800000"/>
            <a:headEnd/>
            <a:tailEnd/>
          </a:ln>
        </p:spPr>
        <p:txBody>
          <a:bodyPr/>
          <a:lstStyle/>
          <a:p>
            <a:fld id="{A89BA268-C9F1-4B52-9580-DD63B7695F5E}" type="slidenum">
              <a:rPr lang="de-DE"/>
              <a:pPr/>
              <a:t>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020F9F9-0CD0-4A25-8EBA-5F7ED96503D3}" type="datetimeFigureOut">
              <a:rPr lang="en-CA" smtClean="0"/>
              <a:pPr/>
              <a:t>14-03-17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2A9604-407F-4B4E-91A4-14D89ABA2D3E}"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020F9F9-0CD0-4A25-8EBA-5F7ED96503D3}" type="datetimeFigureOut">
              <a:rPr lang="en-CA" smtClean="0"/>
              <a:pPr/>
              <a:t>14-03-17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2A9604-407F-4B4E-91A4-14D89ABA2D3E}"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020F9F9-0CD0-4A25-8EBA-5F7ED96503D3}" type="datetimeFigureOut">
              <a:rPr lang="en-CA" smtClean="0"/>
              <a:pPr/>
              <a:t>14-03-17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2A9604-407F-4B4E-91A4-14D89ABA2D3E}"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020F9F9-0CD0-4A25-8EBA-5F7ED96503D3}" type="datetimeFigureOut">
              <a:rPr lang="en-CA" smtClean="0"/>
              <a:pPr/>
              <a:t>14-03-17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2A9604-407F-4B4E-91A4-14D89ABA2D3E}"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20F9F9-0CD0-4A25-8EBA-5F7ED96503D3}" type="datetimeFigureOut">
              <a:rPr lang="en-CA" smtClean="0"/>
              <a:pPr/>
              <a:t>14-03-17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2A9604-407F-4B4E-91A4-14D89ABA2D3E}"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020F9F9-0CD0-4A25-8EBA-5F7ED96503D3}" type="datetimeFigureOut">
              <a:rPr lang="en-CA" smtClean="0"/>
              <a:pPr/>
              <a:t>14-03-17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2A9604-407F-4B4E-91A4-14D89ABA2D3E}"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020F9F9-0CD0-4A25-8EBA-5F7ED96503D3}" type="datetimeFigureOut">
              <a:rPr lang="en-CA" smtClean="0"/>
              <a:pPr/>
              <a:t>14-03-17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F2A9604-407F-4B4E-91A4-14D89ABA2D3E}"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020F9F9-0CD0-4A25-8EBA-5F7ED96503D3}" type="datetimeFigureOut">
              <a:rPr lang="en-CA" smtClean="0"/>
              <a:pPr/>
              <a:t>14-03-17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F2A9604-407F-4B4E-91A4-14D89ABA2D3E}"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0F9F9-0CD0-4A25-8EBA-5F7ED96503D3}" type="datetimeFigureOut">
              <a:rPr lang="en-CA" smtClean="0"/>
              <a:pPr/>
              <a:t>14-03-17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F2A9604-407F-4B4E-91A4-14D89ABA2D3E}"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0F9F9-0CD0-4A25-8EBA-5F7ED96503D3}" type="datetimeFigureOut">
              <a:rPr lang="en-CA" smtClean="0"/>
              <a:pPr/>
              <a:t>14-03-17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2A9604-407F-4B4E-91A4-14D89ABA2D3E}"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0F9F9-0CD0-4A25-8EBA-5F7ED96503D3}" type="datetimeFigureOut">
              <a:rPr lang="en-CA" smtClean="0"/>
              <a:pPr/>
              <a:t>14-03-17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2A9604-407F-4B4E-91A4-14D89ABA2D3E}"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0F9F9-0CD0-4A25-8EBA-5F7ED96503D3}" type="datetimeFigureOut">
              <a:rPr lang="en-CA" smtClean="0"/>
              <a:pPr/>
              <a:t>14-03-17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A9604-407F-4B4E-91A4-14D89ABA2D3E}"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png"/><Relationship Id="rId5" Type="http://schemas.openxmlformats.org/officeDocument/2006/relationships/oleObject" Target="../embeddings/oleObject2.bin"/><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3.bin"/><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hyperlink" Target="http://www.clipartof.com/images/clipart/xsmall2/4205_motorcycle_policeman_filling_out_a_traffic_citationticket_form.jpg" TargetMode="External"/><Relationship Id="rId9" Type="http://schemas.openxmlformats.org/officeDocument/2006/relationships/image" Target="../media/image7.jpeg"/><Relationship Id="rId10" Type="http://schemas.openxmlformats.org/officeDocument/2006/relationships/image" Target="../media/image8.jpe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oleObject" Target="../embeddings/oleObject4.bin"/><Relationship Id="rId5" Type="http://schemas.openxmlformats.org/officeDocument/2006/relationships/image" Target="../media/image2.png"/><Relationship Id="rId6" Type="http://schemas.openxmlformats.org/officeDocument/2006/relationships/oleObject" Target="../embeddings/oleObject5.bin"/><Relationship Id="rId7" Type="http://schemas.openxmlformats.org/officeDocument/2006/relationships/image" Target="../media/image1.png"/><Relationship Id="rId8" Type="http://schemas.openxmlformats.org/officeDocument/2006/relationships/image" Target="../media/image8.jpeg"/><Relationship Id="rId9" Type="http://schemas.openxmlformats.org/officeDocument/2006/relationships/image" Target="../media/image9.jpe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908720"/>
            <a:ext cx="7772400" cy="1470025"/>
          </a:xfrm>
        </p:spPr>
        <p:txBody>
          <a:bodyPr/>
          <a:lstStyle/>
          <a:p>
            <a:r>
              <a:rPr lang="en-CA" dirty="0" err="1" smtClean="0"/>
              <a:t>Policías</a:t>
            </a:r>
            <a:r>
              <a:rPr lang="en-CA" dirty="0" smtClean="0"/>
              <a:t> y </a:t>
            </a:r>
            <a:r>
              <a:rPr lang="en-CA" dirty="0" err="1" smtClean="0"/>
              <a:t>Ladrones</a:t>
            </a:r>
            <a:endParaRPr lang="en-CA" dirty="0"/>
          </a:p>
        </p:txBody>
      </p:sp>
      <p:graphicFrame>
        <p:nvGraphicFramePr>
          <p:cNvPr id="1026" name="Object 75">
            <a:hlinkClick r:id="" action="ppaction://macro?name=DragandDrop"/>
          </p:cNvPr>
          <p:cNvGraphicFramePr>
            <a:graphicFrameLocks noChangeAspect="1"/>
          </p:cNvGraphicFramePr>
          <p:nvPr/>
        </p:nvGraphicFramePr>
        <p:xfrm>
          <a:off x="899592" y="2996952"/>
          <a:ext cx="1512788" cy="2785742"/>
        </p:xfrm>
        <a:graphic>
          <a:graphicData uri="http://schemas.openxmlformats.org/presentationml/2006/ole">
            <mc:AlternateContent xmlns:mc="http://schemas.openxmlformats.org/markup-compatibility/2006">
              <mc:Choice xmlns:v="urn:schemas-microsoft-com:vml" Requires="v">
                <p:oleObj spid="_x0000_s1029" name="Bitmap Image" r:id="rId3" imgW="1333333" imgH="2457143" progId="PBrush">
                  <p:embed/>
                </p:oleObj>
              </mc:Choice>
              <mc:Fallback>
                <p:oleObj name="Bitmap Image" r:id="rId3" imgW="1333333" imgH="2457143" progId="PBrush">
                  <p:embed/>
                  <p:pic>
                    <p:nvPicPr>
                      <p:cNvPr id="0" name="Object 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996952"/>
                        <a:ext cx="1512788" cy="278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7" name="Object 76">
            <a:hlinkClick r:id="" action="ppaction://macro?name=DragandDrop"/>
          </p:cNvPr>
          <p:cNvGraphicFramePr>
            <a:graphicFrameLocks noChangeAspect="1"/>
          </p:cNvGraphicFramePr>
          <p:nvPr/>
        </p:nvGraphicFramePr>
        <p:xfrm>
          <a:off x="6588224" y="3068960"/>
          <a:ext cx="1794619" cy="2880320"/>
        </p:xfrm>
        <a:graphic>
          <a:graphicData uri="http://schemas.openxmlformats.org/presentationml/2006/ole">
            <mc:AlternateContent xmlns:mc="http://schemas.openxmlformats.org/markup-compatibility/2006">
              <mc:Choice xmlns:v="urn:schemas-microsoft-com:vml" Requires="v">
                <p:oleObj spid="_x0000_s1030" name="Bitmap Image" r:id="rId5" imgW="1790476" imgH="2495238" progId="PBrush">
                  <p:embed/>
                </p:oleObj>
              </mc:Choice>
              <mc:Fallback>
                <p:oleObj name="Bitmap Image" r:id="rId5" imgW="1790476" imgH="2495238" progId="PBrush">
                  <p:embed/>
                  <p:pic>
                    <p:nvPicPr>
                      <p:cNvPr id="0" name="Object 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3068960"/>
                        <a:ext cx="1794619"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7" name="Picture 6" descr="police-car2.png"/>
          <p:cNvPicPr>
            <a:picLocks noChangeAspect="1"/>
          </p:cNvPicPr>
          <p:nvPr/>
        </p:nvPicPr>
        <p:blipFill>
          <a:blip r:embed="rId7" cstate="print"/>
          <a:stretch>
            <a:fillRect/>
          </a:stretch>
        </p:blipFill>
        <p:spPr>
          <a:xfrm>
            <a:off x="2339752" y="1988840"/>
            <a:ext cx="4358619" cy="32689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2743200" y="0"/>
          <a:ext cx="3048000" cy="2376488"/>
        </p:xfrm>
        <a:graphic>
          <a:graphicData uri="http://schemas.openxmlformats.org/presentationml/2006/ole">
            <mc:AlternateContent xmlns:mc="http://schemas.openxmlformats.org/markup-compatibility/2006">
              <mc:Choice xmlns:v="urn:schemas-microsoft-com:vml" Requires="v">
                <p:oleObj spid="_x0000_s2052" name="Bitmap Image" r:id="rId4" imgW="3371429" imgH="2629267" progId="PBrush">
                  <p:embed/>
                </p:oleObj>
              </mc:Choice>
              <mc:Fallback>
                <p:oleObj name="Bitmap Image" r:id="rId4" imgW="3371429" imgH="2629267"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0"/>
                        <a:ext cx="3048000"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4035" name="Text Box 3"/>
          <p:cNvSpPr txBox="1">
            <a:spLocks noChangeArrowheads="1"/>
          </p:cNvSpPr>
          <p:nvPr/>
        </p:nvSpPr>
        <p:spPr bwMode="auto">
          <a:xfrm>
            <a:off x="152400" y="2514600"/>
            <a:ext cx="8153400" cy="4154984"/>
          </a:xfrm>
          <a:prstGeom prst="rect">
            <a:avLst/>
          </a:prstGeom>
          <a:noFill/>
          <a:ln w="9525">
            <a:noFill/>
            <a:miter lim="800000"/>
            <a:headEnd/>
            <a:tailEnd/>
          </a:ln>
          <a:effectLst/>
        </p:spPr>
        <p:txBody>
          <a:bodyPr>
            <a:spAutoFit/>
          </a:bodyPr>
          <a:lstStyle/>
          <a:p>
            <a:pPr>
              <a:spcBef>
                <a:spcPct val="50000"/>
              </a:spcBef>
            </a:pPr>
            <a:r>
              <a:rPr lang="en-GB" sz="2400" dirty="0" err="1">
                <a:latin typeface="Times New Roman" charset="0"/>
              </a:rPr>
              <a:t>Se</a:t>
            </a:r>
            <a:r>
              <a:rPr lang="en-GB" sz="2400" dirty="0" err="1">
                <a:latin typeface="Times New Roman" charset="0"/>
                <a:cs typeface="Times New Roman" charset="0"/>
              </a:rPr>
              <a:t>ñor</a:t>
            </a:r>
            <a:r>
              <a:rPr lang="en-GB" sz="2400" dirty="0">
                <a:latin typeface="Times New Roman" charset="0"/>
                <a:cs typeface="Times New Roman" charset="0"/>
              </a:rPr>
              <a:t> </a:t>
            </a:r>
            <a:r>
              <a:rPr lang="en-GB" sz="2400" dirty="0" smtClean="0">
                <a:latin typeface="Times New Roman" charset="0"/>
                <a:cs typeface="Times New Roman" charset="0"/>
              </a:rPr>
              <a:t>Morales </a:t>
            </a:r>
            <a:r>
              <a:rPr lang="en-GB" sz="2400" dirty="0">
                <a:latin typeface="Times New Roman" charset="0"/>
                <a:cs typeface="Times New Roman" charset="0"/>
              </a:rPr>
              <a:t>y </a:t>
            </a:r>
            <a:r>
              <a:rPr lang="en-GB" sz="2400" dirty="0" err="1">
                <a:latin typeface="Times New Roman" charset="0"/>
                <a:cs typeface="Times New Roman" charset="0"/>
              </a:rPr>
              <a:t>Señorita</a:t>
            </a:r>
            <a:r>
              <a:rPr lang="en-GB" sz="2400" dirty="0">
                <a:latin typeface="Times New Roman" charset="0"/>
                <a:cs typeface="Times New Roman" charset="0"/>
              </a:rPr>
              <a:t> </a:t>
            </a:r>
            <a:r>
              <a:rPr lang="en-GB" sz="2400" dirty="0" smtClean="0">
                <a:latin typeface="Times New Roman" charset="0"/>
                <a:cs typeface="Times New Roman" charset="0"/>
              </a:rPr>
              <a:t>Huber </a:t>
            </a:r>
            <a:r>
              <a:rPr lang="en-GB" sz="2400" dirty="0" err="1">
                <a:latin typeface="Times New Roman" charset="0"/>
                <a:cs typeface="Times New Roman" charset="0"/>
              </a:rPr>
              <a:t>han</a:t>
            </a:r>
            <a:r>
              <a:rPr lang="en-GB" sz="2400" dirty="0">
                <a:latin typeface="Times New Roman" charset="0"/>
                <a:cs typeface="Times New Roman" charset="0"/>
              </a:rPr>
              <a:t> </a:t>
            </a:r>
            <a:r>
              <a:rPr lang="en-GB" sz="2400" dirty="0" err="1">
                <a:latin typeface="Times New Roman" charset="0"/>
                <a:cs typeface="Times New Roman" charset="0"/>
              </a:rPr>
              <a:t>robado</a:t>
            </a:r>
            <a:r>
              <a:rPr lang="en-GB" sz="2400" dirty="0">
                <a:latin typeface="Times New Roman" charset="0"/>
                <a:cs typeface="Times New Roman" charset="0"/>
              </a:rPr>
              <a:t> el </a:t>
            </a:r>
            <a:r>
              <a:rPr lang="en-GB" sz="2400" dirty="0" err="1">
                <a:latin typeface="Times New Roman" charset="0"/>
                <a:cs typeface="Times New Roman" charset="0"/>
              </a:rPr>
              <a:t>banco</a:t>
            </a:r>
            <a:r>
              <a:rPr lang="en-GB" sz="2400" dirty="0">
                <a:latin typeface="Times New Roman" charset="0"/>
                <a:cs typeface="Times New Roman" charset="0"/>
              </a:rPr>
              <a:t>!!!</a:t>
            </a:r>
          </a:p>
          <a:p>
            <a:pPr>
              <a:spcBef>
                <a:spcPct val="50000"/>
              </a:spcBef>
            </a:pPr>
            <a:r>
              <a:rPr lang="en-GB" sz="2400" dirty="0">
                <a:latin typeface="Times New Roman" charset="0"/>
                <a:cs typeface="Times New Roman" charset="0"/>
              </a:rPr>
              <a:t>Se </a:t>
            </a:r>
            <a:r>
              <a:rPr lang="en-GB" sz="2400" dirty="0" err="1">
                <a:latin typeface="Times New Roman" charset="0"/>
                <a:cs typeface="Times New Roman" charset="0"/>
              </a:rPr>
              <a:t>han</a:t>
            </a:r>
            <a:r>
              <a:rPr lang="en-GB" sz="2400" dirty="0">
                <a:latin typeface="Times New Roman" charset="0"/>
                <a:cs typeface="Times New Roman" charset="0"/>
              </a:rPr>
              <a:t> </a:t>
            </a:r>
            <a:r>
              <a:rPr lang="en-GB" sz="2400" dirty="0" err="1">
                <a:latin typeface="Times New Roman" charset="0"/>
                <a:cs typeface="Times New Roman" charset="0"/>
              </a:rPr>
              <a:t>escapado</a:t>
            </a:r>
            <a:r>
              <a:rPr lang="en-GB" sz="2400" dirty="0">
                <a:latin typeface="Times New Roman" charset="0"/>
                <a:cs typeface="Times New Roman" charset="0"/>
              </a:rPr>
              <a:t> con 5 </a:t>
            </a:r>
            <a:r>
              <a:rPr lang="en-GB" sz="2400" dirty="0" err="1">
                <a:latin typeface="Times New Roman" charset="0"/>
                <a:cs typeface="Times New Roman" charset="0"/>
              </a:rPr>
              <a:t>millones</a:t>
            </a:r>
            <a:r>
              <a:rPr lang="en-GB" sz="2400" dirty="0">
                <a:latin typeface="Times New Roman" charset="0"/>
                <a:cs typeface="Times New Roman" charset="0"/>
              </a:rPr>
              <a:t> de </a:t>
            </a:r>
            <a:r>
              <a:rPr lang="en-GB" sz="2400" dirty="0" err="1">
                <a:latin typeface="Times New Roman" charset="0"/>
                <a:cs typeface="Times New Roman" charset="0"/>
              </a:rPr>
              <a:t>euros</a:t>
            </a:r>
            <a:r>
              <a:rPr lang="en-GB" sz="2400" dirty="0">
                <a:latin typeface="Times New Roman" charset="0"/>
                <a:cs typeface="Times New Roman" charset="0"/>
              </a:rPr>
              <a:t> </a:t>
            </a:r>
            <a:r>
              <a:rPr lang="en-GB" sz="2400" dirty="0" err="1">
                <a:latin typeface="Times New Roman" charset="0"/>
                <a:cs typeface="Times New Roman" charset="0"/>
              </a:rPr>
              <a:t>pero</a:t>
            </a:r>
            <a:r>
              <a:rPr lang="en-GB" sz="2400" dirty="0">
                <a:latin typeface="Times New Roman" charset="0"/>
                <a:cs typeface="Times New Roman" charset="0"/>
              </a:rPr>
              <a:t> la </a:t>
            </a:r>
            <a:r>
              <a:rPr lang="en-GB" sz="2400" dirty="0" err="1">
                <a:latin typeface="Times New Roman" charset="0"/>
                <a:cs typeface="Times New Roman" charset="0"/>
              </a:rPr>
              <a:t>policía</a:t>
            </a:r>
            <a:r>
              <a:rPr lang="en-GB" sz="2400" dirty="0">
                <a:latin typeface="Times New Roman" charset="0"/>
                <a:cs typeface="Times New Roman" charset="0"/>
              </a:rPr>
              <a:t> les </a:t>
            </a:r>
            <a:r>
              <a:rPr lang="en-GB" sz="2400" dirty="0" err="1">
                <a:latin typeface="Times New Roman" charset="0"/>
                <a:cs typeface="Times New Roman" charset="0"/>
              </a:rPr>
              <a:t>está</a:t>
            </a:r>
            <a:r>
              <a:rPr lang="en-GB" sz="2400" dirty="0">
                <a:latin typeface="Times New Roman" charset="0"/>
                <a:cs typeface="Times New Roman" charset="0"/>
              </a:rPr>
              <a:t> </a:t>
            </a:r>
            <a:r>
              <a:rPr lang="en-GB" sz="2400" dirty="0" err="1">
                <a:latin typeface="Times New Roman" charset="0"/>
                <a:cs typeface="Times New Roman" charset="0"/>
              </a:rPr>
              <a:t>persiguiendo</a:t>
            </a:r>
            <a:r>
              <a:rPr lang="en-GB" sz="2400" dirty="0">
                <a:latin typeface="Times New Roman" charset="0"/>
                <a:cs typeface="Times New Roman" charset="0"/>
              </a:rPr>
              <a:t>. </a:t>
            </a:r>
            <a:endParaRPr lang="en-GB" sz="2400" dirty="0" smtClean="0">
              <a:latin typeface="Times New Roman" charset="0"/>
              <a:cs typeface="Times New Roman" charset="0"/>
            </a:endParaRPr>
          </a:p>
          <a:p>
            <a:pPr>
              <a:spcBef>
                <a:spcPct val="50000"/>
              </a:spcBef>
            </a:pPr>
            <a:endParaRPr lang="en-GB" sz="2400" dirty="0">
              <a:latin typeface="Times New Roman" charset="0"/>
              <a:cs typeface="Times New Roman" charset="0"/>
            </a:endParaRPr>
          </a:p>
          <a:p>
            <a:pPr>
              <a:spcBef>
                <a:spcPct val="50000"/>
              </a:spcBef>
            </a:pPr>
            <a:r>
              <a:rPr lang="en-GB" sz="2400" dirty="0">
                <a:latin typeface="Times New Roman" charset="0"/>
                <a:cs typeface="Times New Roman" charset="0"/>
              </a:rPr>
              <a:t>¿</a:t>
            </a:r>
            <a:r>
              <a:rPr lang="en-GB" sz="2400" dirty="0" err="1">
                <a:latin typeface="Times New Roman" charset="0"/>
                <a:cs typeface="Times New Roman" charset="0"/>
              </a:rPr>
              <a:t>Quién</a:t>
            </a:r>
            <a:r>
              <a:rPr lang="en-GB" sz="2400" dirty="0">
                <a:latin typeface="Times New Roman" charset="0"/>
                <a:cs typeface="Times New Roman" charset="0"/>
              </a:rPr>
              <a:t> </a:t>
            </a:r>
            <a:r>
              <a:rPr lang="en-GB" sz="2400" dirty="0" err="1">
                <a:latin typeface="Times New Roman" charset="0"/>
                <a:cs typeface="Times New Roman" charset="0"/>
              </a:rPr>
              <a:t>acabará</a:t>
            </a:r>
            <a:r>
              <a:rPr lang="en-GB" sz="2400" dirty="0">
                <a:latin typeface="Times New Roman" charset="0"/>
                <a:cs typeface="Times New Roman" charset="0"/>
              </a:rPr>
              <a:t> en la </a:t>
            </a:r>
            <a:r>
              <a:rPr lang="en-GB" sz="2400" dirty="0" err="1">
                <a:latin typeface="Times New Roman" charset="0"/>
                <a:cs typeface="Times New Roman" charset="0"/>
              </a:rPr>
              <a:t>cárcel</a:t>
            </a:r>
            <a:r>
              <a:rPr lang="en-GB" sz="2400" dirty="0">
                <a:latin typeface="Times New Roman" charset="0"/>
                <a:cs typeface="Times New Roman" charset="0"/>
              </a:rPr>
              <a:t>?   </a:t>
            </a:r>
          </a:p>
          <a:p>
            <a:pPr>
              <a:spcBef>
                <a:spcPct val="50000"/>
              </a:spcBef>
            </a:pPr>
            <a:r>
              <a:rPr lang="en-GB" sz="2400" dirty="0">
                <a:latin typeface="Times New Roman" charset="0"/>
                <a:cs typeface="Times New Roman" charset="0"/>
              </a:rPr>
              <a:t>y</a:t>
            </a:r>
            <a:r>
              <a:rPr lang="en-GB" sz="2400" dirty="0" smtClean="0">
                <a:latin typeface="Times New Roman" charset="0"/>
                <a:cs typeface="Times New Roman" charset="0"/>
              </a:rPr>
              <a:t>...</a:t>
            </a:r>
            <a:endParaRPr lang="en-GB" sz="2400" dirty="0">
              <a:latin typeface="Times New Roman" charset="0"/>
              <a:cs typeface="Times New Roman" charset="0"/>
            </a:endParaRPr>
          </a:p>
          <a:p>
            <a:pPr>
              <a:spcBef>
                <a:spcPct val="50000"/>
              </a:spcBef>
            </a:pPr>
            <a:r>
              <a:rPr lang="en-GB" sz="2400" dirty="0">
                <a:latin typeface="Times New Roman" charset="0"/>
                <a:cs typeface="Times New Roman" charset="0"/>
              </a:rPr>
              <a:t>¿</a:t>
            </a:r>
            <a:r>
              <a:rPr lang="en-GB" sz="2400" dirty="0" err="1">
                <a:latin typeface="Times New Roman" charset="0"/>
                <a:cs typeface="Times New Roman" charset="0"/>
              </a:rPr>
              <a:t>Quién</a:t>
            </a:r>
            <a:r>
              <a:rPr lang="en-GB" sz="2400" dirty="0">
                <a:latin typeface="Times New Roman" charset="0"/>
                <a:cs typeface="Times New Roman" charset="0"/>
              </a:rPr>
              <a:t> </a:t>
            </a:r>
            <a:r>
              <a:rPr lang="en-GB" sz="2400" dirty="0" err="1">
                <a:latin typeface="Times New Roman" charset="0"/>
                <a:cs typeface="Times New Roman" charset="0"/>
              </a:rPr>
              <a:t>llegará</a:t>
            </a:r>
            <a:r>
              <a:rPr lang="en-GB" sz="2400" dirty="0">
                <a:latin typeface="Times New Roman" charset="0"/>
                <a:cs typeface="Times New Roman" charset="0"/>
              </a:rPr>
              <a:t> a la </a:t>
            </a:r>
            <a:r>
              <a:rPr lang="en-GB" sz="2400" dirty="0" err="1">
                <a:latin typeface="Times New Roman" charset="0"/>
                <a:cs typeface="Times New Roman" charset="0"/>
              </a:rPr>
              <a:t>isla</a:t>
            </a:r>
            <a:r>
              <a:rPr lang="en-GB" sz="2400" dirty="0">
                <a:latin typeface="Times New Roman" charset="0"/>
                <a:cs typeface="Times New Roman" charset="0"/>
              </a:rPr>
              <a:t> </a:t>
            </a:r>
            <a:r>
              <a:rPr lang="en-GB" sz="2400" dirty="0" err="1">
                <a:latin typeface="Times New Roman" charset="0"/>
                <a:cs typeface="Times New Roman" charset="0"/>
              </a:rPr>
              <a:t>desierta</a:t>
            </a:r>
            <a:r>
              <a:rPr lang="en-GB" sz="2400" dirty="0">
                <a:latin typeface="Times New Roman" charset="0"/>
                <a:cs typeface="Times New Roman" charset="0"/>
              </a:rPr>
              <a:t> con los </a:t>
            </a:r>
          </a:p>
          <a:p>
            <a:pPr>
              <a:spcBef>
                <a:spcPct val="50000"/>
              </a:spcBef>
            </a:pPr>
            <a:r>
              <a:rPr lang="en-GB" sz="2400" dirty="0">
                <a:latin typeface="Times New Roman" charset="0"/>
                <a:cs typeface="Times New Roman" charset="0"/>
              </a:rPr>
              <a:t> 5 </a:t>
            </a:r>
            <a:r>
              <a:rPr lang="en-GB" sz="2400" dirty="0" err="1">
                <a:latin typeface="Times New Roman" charset="0"/>
                <a:cs typeface="Times New Roman" charset="0"/>
              </a:rPr>
              <a:t>millones</a:t>
            </a:r>
            <a:r>
              <a:rPr lang="en-GB" sz="2400" dirty="0">
                <a:latin typeface="Times New Roman" charset="0"/>
                <a:cs typeface="Times New Roman" charset="0"/>
              </a:rPr>
              <a:t> de </a:t>
            </a:r>
            <a:r>
              <a:rPr lang="en-GB" sz="2400" dirty="0" err="1">
                <a:latin typeface="Times New Roman" charset="0"/>
                <a:cs typeface="Times New Roman" charset="0"/>
              </a:rPr>
              <a:t>euros</a:t>
            </a:r>
            <a:r>
              <a:rPr lang="en-GB" sz="2400" dirty="0">
                <a:latin typeface="Times New Roman" charset="0"/>
                <a:cs typeface="Times New Roman" charset="0"/>
              </a:rPr>
              <a:t>?</a:t>
            </a:r>
          </a:p>
        </p:txBody>
      </p:sp>
      <p:sp>
        <p:nvSpPr>
          <p:cNvPr id="44036" name="Text Box 4"/>
          <p:cNvSpPr txBox="1">
            <a:spLocks noChangeArrowheads="1"/>
          </p:cNvSpPr>
          <p:nvPr/>
        </p:nvSpPr>
        <p:spPr bwMode="auto">
          <a:xfrm>
            <a:off x="251520" y="1052736"/>
            <a:ext cx="1981200" cy="1015663"/>
          </a:xfrm>
          <a:prstGeom prst="rect">
            <a:avLst/>
          </a:prstGeom>
          <a:noFill/>
          <a:ln w="9525">
            <a:noFill/>
            <a:miter lim="800000"/>
            <a:headEnd/>
            <a:tailEnd/>
          </a:ln>
          <a:effectLst/>
        </p:spPr>
        <p:txBody>
          <a:bodyPr>
            <a:spAutoFit/>
          </a:bodyPr>
          <a:lstStyle/>
          <a:p>
            <a:pPr algn="ctr">
              <a:spcBef>
                <a:spcPct val="50000"/>
              </a:spcBef>
            </a:pPr>
            <a:r>
              <a:rPr lang="en-GB" sz="2400" dirty="0" err="1">
                <a:solidFill>
                  <a:schemeClr val="accent2"/>
                </a:solidFill>
                <a:latin typeface="Times New Roman" charset="0"/>
              </a:rPr>
              <a:t>Se</a:t>
            </a:r>
            <a:r>
              <a:rPr lang="en-GB" sz="2400" dirty="0" err="1">
                <a:solidFill>
                  <a:schemeClr val="accent2"/>
                </a:solidFill>
                <a:latin typeface="Times New Roman" charset="0"/>
                <a:cs typeface="Times New Roman" charset="0"/>
              </a:rPr>
              <a:t>ñor</a:t>
            </a:r>
            <a:r>
              <a:rPr lang="en-GB" sz="2400" dirty="0">
                <a:solidFill>
                  <a:schemeClr val="accent2"/>
                </a:solidFill>
                <a:latin typeface="Times New Roman" charset="0"/>
                <a:cs typeface="Times New Roman" charset="0"/>
              </a:rPr>
              <a:t> </a:t>
            </a:r>
            <a:r>
              <a:rPr lang="en-GB" sz="2400" dirty="0" smtClean="0">
                <a:solidFill>
                  <a:schemeClr val="accent2"/>
                </a:solidFill>
                <a:latin typeface="Times New Roman" charset="0"/>
                <a:cs typeface="Times New Roman" charset="0"/>
              </a:rPr>
              <a:t>Morales</a:t>
            </a:r>
          </a:p>
          <a:p>
            <a:pPr algn="ctr">
              <a:spcBef>
                <a:spcPct val="50000"/>
              </a:spcBef>
            </a:pPr>
            <a:endParaRPr lang="en-GB" sz="2400" dirty="0">
              <a:solidFill>
                <a:schemeClr val="accent2"/>
              </a:solidFill>
              <a:latin typeface="Times New Roman" charset="0"/>
            </a:endParaRPr>
          </a:p>
        </p:txBody>
      </p:sp>
      <p:sp>
        <p:nvSpPr>
          <p:cNvPr id="44037" name="Line 5"/>
          <p:cNvSpPr>
            <a:spLocks noChangeShapeType="1"/>
          </p:cNvSpPr>
          <p:nvPr/>
        </p:nvSpPr>
        <p:spPr bwMode="auto">
          <a:xfrm flipV="1">
            <a:off x="1676400" y="304800"/>
            <a:ext cx="1295400" cy="685800"/>
          </a:xfrm>
          <a:prstGeom prst="line">
            <a:avLst/>
          </a:prstGeom>
          <a:noFill/>
          <a:ln w="28575">
            <a:solidFill>
              <a:schemeClr val="tx1"/>
            </a:solidFill>
            <a:round/>
            <a:headEnd/>
            <a:tailEnd type="triangle" w="med" len="med"/>
          </a:ln>
          <a:effectLst/>
        </p:spPr>
        <p:txBody>
          <a:bodyPr/>
          <a:lstStyle/>
          <a:p>
            <a:endParaRPr lang="en-CA"/>
          </a:p>
        </p:txBody>
      </p:sp>
      <p:sp>
        <p:nvSpPr>
          <p:cNvPr id="44038" name="Rectangle 6"/>
          <p:cNvSpPr>
            <a:spLocks noChangeArrowheads="1"/>
          </p:cNvSpPr>
          <p:nvPr/>
        </p:nvSpPr>
        <p:spPr bwMode="auto">
          <a:xfrm>
            <a:off x="6858000" y="1066800"/>
            <a:ext cx="2055371" cy="461665"/>
          </a:xfrm>
          <a:prstGeom prst="rect">
            <a:avLst/>
          </a:prstGeom>
          <a:noFill/>
          <a:ln w="9525">
            <a:noFill/>
            <a:miter lim="800000"/>
            <a:headEnd/>
            <a:tailEnd/>
          </a:ln>
          <a:effectLst/>
        </p:spPr>
        <p:txBody>
          <a:bodyPr wrap="none">
            <a:spAutoFit/>
          </a:bodyPr>
          <a:lstStyle/>
          <a:p>
            <a:r>
              <a:rPr lang="en-GB" sz="2400" dirty="0" err="1">
                <a:solidFill>
                  <a:schemeClr val="accent2"/>
                </a:solidFill>
                <a:latin typeface="Times New Roman" charset="0"/>
                <a:cs typeface="Times New Roman" charset="0"/>
              </a:rPr>
              <a:t>Señorita</a:t>
            </a:r>
            <a:r>
              <a:rPr lang="en-GB" sz="2400" dirty="0">
                <a:solidFill>
                  <a:schemeClr val="accent2"/>
                </a:solidFill>
                <a:latin typeface="Times New Roman" charset="0"/>
                <a:cs typeface="Times New Roman" charset="0"/>
              </a:rPr>
              <a:t> </a:t>
            </a:r>
            <a:r>
              <a:rPr lang="en-GB" sz="2400" dirty="0" smtClean="0">
                <a:solidFill>
                  <a:schemeClr val="accent2"/>
                </a:solidFill>
                <a:latin typeface="Times New Roman" charset="0"/>
                <a:cs typeface="Times New Roman" charset="0"/>
              </a:rPr>
              <a:t>Huber</a:t>
            </a:r>
            <a:endParaRPr lang="en-GB" sz="2400" dirty="0">
              <a:solidFill>
                <a:schemeClr val="accent2"/>
              </a:solidFill>
              <a:latin typeface="Times New Roman" charset="0"/>
              <a:cs typeface="Times New Roman" charset="0"/>
            </a:endParaRPr>
          </a:p>
        </p:txBody>
      </p:sp>
      <p:sp>
        <p:nvSpPr>
          <p:cNvPr id="44039" name="Line 7"/>
          <p:cNvSpPr>
            <a:spLocks noChangeShapeType="1"/>
          </p:cNvSpPr>
          <p:nvPr/>
        </p:nvSpPr>
        <p:spPr bwMode="auto">
          <a:xfrm flipH="1" flipV="1">
            <a:off x="5181600" y="533400"/>
            <a:ext cx="1600200" cy="914400"/>
          </a:xfrm>
          <a:prstGeom prst="line">
            <a:avLst/>
          </a:prstGeom>
          <a:noFill/>
          <a:ln w="28575">
            <a:solidFill>
              <a:schemeClr val="tx1"/>
            </a:solidFill>
            <a:round/>
            <a:headEnd/>
            <a:tailEnd type="triangle" w="med" len="med"/>
          </a:ln>
          <a:effectLst/>
        </p:spPr>
        <p:txBody>
          <a:bodyPr/>
          <a:lstStyle/>
          <a:p>
            <a:endParaRPr lang="en-CA"/>
          </a:p>
        </p:txBody>
      </p:sp>
      <p:pic>
        <p:nvPicPr>
          <p:cNvPr id="44040" name="Picture 8" descr="jail_guy_cartoon"/>
          <p:cNvPicPr>
            <a:picLocks noChangeAspect="1" noChangeArrowheads="1"/>
          </p:cNvPicPr>
          <p:nvPr/>
        </p:nvPicPr>
        <p:blipFill>
          <a:blip r:embed="rId6" cstate="print"/>
          <a:stretch>
            <a:fillRect/>
          </a:stretch>
        </p:blipFill>
        <p:spPr bwMode="auto">
          <a:xfrm>
            <a:off x="3995936" y="4725144"/>
            <a:ext cx="1219200" cy="870965"/>
          </a:xfrm>
          <a:prstGeom prst="rect">
            <a:avLst/>
          </a:prstGeom>
          <a:noFill/>
          <a:ln w="9525">
            <a:noFill/>
            <a:miter lim="800000"/>
            <a:headEnd/>
            <a:tailEnd/>
          </a:ln>
        </p:spPr>
      </p:pic>
      <p:pic>
        <p:nvPicPr>
          <p:cNvPr id="44041" name="Picture 9" descr="1202200100"/>
          <p:cNvPicPr>
            <a:picLocks noChangeAspect="1" noChangeArrowheads="1"/>
          </p:cNvPicPr>
          <p:nvPr/>
        </p:nvPicPr>
        <p:blipFill>
          <a:blip r:embed="rId7" cstate="print"/>
          <a:stretch>
            <a:fillRect/>
          </a:stretch>
        </p:blipFill>
        <p:spPr bwMode="auto">
          <a:xfrm>
            <a:off x="5486400" y="5389308"/>
            <a:ext cx="1893912" cy="1418330"/>
          </a:xfrm>
          <a:prstGeom prst="rect">
            <a:avLst/>
          </a:prstGeom>
          <a:noFill/>
          <a:ln w="9525">
            <a:noFill/>
            <a:miter lim="800000"/>
            <a:headEnd/>
            <a:tailEnd/>
          </a:ln>
        </p:spPr>
      </p:pic>
      <p:pic>
        <p:nvPicPr>
          <p:cNvPr id="44042" name="Picture 10" descr="4205_motorcycle_policeman_filling_out_a_traffic_citationticket_form">
            <a:hlinkClick r:id="rId8"/>
          </p:cNvPr>
          <p:cNvPicPr>
            <a:picLocks noChangeAspect="1" noChangeArrowheads="1"/>
          </p:cNvPicPr>
          <p:nvPr/>
        </p:nvPicPr>
        <p:blipFill>
          <a:blip r:embed="rId9" cstate="print"/>
          <a:srcRect/>
          <a:stretch>
            <a:fillRect/>
          </a:stretch>
        </p:blipFill>
        <p:spPr bwMode="auto">
          <a:xfrm>
            <a:off x="5940152" y="3501008"/>
            <a:ext cx="1120775" cy="982663"/>
          </a:xfrm>
          <a:prstGeom prst="rect">
            <a:avLst/>
          </a:prstGeom>
          <a:noFill/>
          <a:ln w="9525">
            <a:noFill/>
            <a:miter lim="800000"/>
            <a:headEnd/>
            <a:tailEnd/>
          </a:ln>
        </p:spPr>
      </p:pic>
      <p:pic>
        <p:nvPicPr>
          <p:cNvPr id="11" name="Picture 10" descr="cartoon money.jpg"/>
          <p:cNvPicPr>
            <a:picLocks noChangeAspect="1"/>
          </p:cNvPicPr>
          <p:nvPr/>
        </p:nvPicPr>
        <p:blipFill>
          <a:blip r:embed="rId10" cstate="print"/>
          <a:stretch>
            <a:fillRect/>
          </a:stretch>
        </p:blipFill>
        <p:spPr>
          <a:xfrm>
            <a:off x="3131840" y="3429000"/>
            <a:ext cx="864096" cy="88112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Game Rules and explanation </a:t>
            </a:r>
            <a:endParaRPr lang="en-CA" dirty="0"/>
          </a:p>
        </p:txBody>
      </p:sp>
      <p:sp>
        <p:nvSpPr>
          <p:cNvPr id="3" name="Content Placeholder 2"/>
          <p:cNvSpPr>
            <a:spLocks noGrp="1"/>
          </p:cNvSpPr>
          <p:nvPr>
            <p:ph idx="1"/>
          </p:nvPr>
        </p:nvSpPr>
        <p:spPr>
          <a:xfrm>
            <a:off x="204664" y="1428800"/>
            <a:ext cx="8939336" cy="5429200"/>
          </a:xfrm>
        </p:spPr>
        <p:txBody>
          <a:bodyPr>
            <a:normAutofit fontScale="25000" lnSpcReduction="20000"/>
          </a:bodyPr>
          <a:lstStyle/>
          <a:p>
            <a:pPr marL="514350" lvl="0" indent="-514350">
              <a:buFont typeface="+mj-lt"/>
              <a:buAutoNum type="arabicPeriod"/>
            </a:pPr>
            <a:r>
              <a:rPr lang="en-CA" sz="6400" dirty="0" smtClean="0"/>
              <a:t>There </a:t>
            </a:r>
            <a:r>
              <a:rPr lang="en-CA" sz="6400" dirty="0"/>
              <a:t>is a red team and blue team (teacher will divide students), the first team to the airplane wins. Each student gets a white board and a dry erase marker.</a:t>
            </a:r>
          </a:p>
          <a:p>
            <a:pPr marL="514350" lvl="0" indent="-514350">
              <a:buFont typeface="+mj-lt"/>
              <a:buAutoNum type="arabicPeriod"/>
            </a:pPr>
            <a:r>
              <a:rPr lang="en-CA" sz="6400" dirty="0"/>
              <a:t>There are 18 Categories (teacher can change these to suit needs of class)</a:t>
            </a:r>
          </a:p>
          <a:p>
            <a:pPr marL="971550" lvl="1" indent="-514350"/>
            <a:r>
              <a:rPr lang="en-CA" sz="6400" dirty="0"/>
              <a:t>Examples: Family Members, Animals, Colors, Activities, Verbs, Months, School Vocabulary, Fruits, Vegetables, Spanish speaking countries, etc.</a:t>
            </a:r>
          </a:p>
          <a:p>
            <a:pPr marL="514350" lvl="0" indent="-514350">
              <a:buFont typeface="+mj-lt"/>
              <a:buAutoNum type="arabicPeriod"/>
            </a:pPr>
            <a:r>
              <a:rPr lang="en-CA" sz="6400" dirty="0"/>
              <a:t>A coin is flipped to see which team goes first</a:t>
            </a:r>
          </a:p>
          <a:p>
            <a:pPr marL="514350" lvl="0" indent="-514350">
              <a:buFont typeface="+mj-lt"/>
              <a:buAutoNum type="arabicPeriod"/>
            </a:pPr>
            <a:r>
              <a:rPr lang="en-CA" sz="6400" dirty="0"/>
              <a:t>The first team to go will answer their corresponding color question for the first square. Students may only write 1 response per white board and any repeats or similar answers will only be counted as 1 point. The teacher will set a timer for 30 seconds and the students will write down as many answers as they can. After the 30 seconds, the teacher will count correct responses and   how many squares the team gets to move. Students from the same team are allowed to work together if they need help generating ideas or with spelling or </a:t>
            </a:r>
            <a:r>
              <a:rPr lang="en-CA" sz="6400" dirty="0" smtClean="0"/>
              <a:t>grammar (teacher will use discretion for spelling/accent errors)</a:t>
            </a:r>
            <a:endParaRPr lang="en-CA" sz="6400" dirty="0"/>
          </a:p>
          <a:p>
            <a:pPr marL="971550" lvl="1" indent="-514350"/>
            <a:r>
              <a:rPr lang="en-CA" sz="6400" dirty="0"/>
              <a:t>0-5 correct=1 square</a:t>
            </a:r>
          </a:p>
          <a:p>
            <a:pPr marL="971550" lvl="1" indent="-514350"/>
            <a:r>
              <a:rPr lang="en-CA" sz="6400" dirty="0"/>
              <a:t>5-10 correct=2 squares</a:t>
            </a:r>
          </a:p>
          <a:p>
            <a:pPr marL="971550" lvl="1" indent="-514350"/>
            <a:r>
              <a:rPr lang="en-CA" sz="6400" dirty="0"/>
              <a:t>10+ correct= 3 </a:t>
            </a:r>
            <a:r>
              <a:rPr lang="en-CA" sz="6400" dirty="0" smtClean="0"/>
              <a:t>squares</a:t>
            </a:r>
          </a:p>
          <a:p>
            <a:pPr marL="971550" lvl="1" indent="-514350"/>
            <a:endParaRPr lang="en-CA" sz="6400" dirty="0" smtClean="0"/>
          </a:p>
          <a:p>
            <a:r>
              <a:rPr lang="en-CA" sz="6400" dirty="0" smtClean="0"/>
              <a:t>The green squares are team work squares, students can collaborate to find responses and help correct each other with spelling and grammar. They can also work as a team to ensure that there are no double responses for the group.</a:t>
            </a:r>
          </a:p>
          <a:p>
            <a:pPr>
              <a:buNone/>
            </a:pPr>
            <a:endParaRPr lang="en-CA" sz="6400" dirty="0" smtClean="0"/>
          </a:p>
          <a:p>
            <a:r>
              <a:rPr lang="en-CA" sz="6400" dirty="0" smtClean="0"/>
              <a:t>The yellow squares are individual work squares, students must come up with an answer individually. Teacher can decide based on the time of year and knowledge of the subject if marks will be deducted for spelling/grammatical errors, or add bonus points as a reward for correct spelling and grammar.</a:t>
            </a:r>
          </a:p>
          <a:p>
            <a:pPr marL="971550" lvl="1" indent="-514350"/>
            <a:endParaRPr lang="en-CA" sz="6400" dirty="0" smtClean="0"/>
          </a:p>
          <a:p>
            <a:pPr marL="971550" lvl="1" indent="-514350">
              <a:buNone/>
            </a:pPr>
            <a:endParaRPr lang="en-CA" sz="6400" dirty="0" smtClean="0"/>
          </a:p>
          <a:p>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Game Rules and Explanation Continued</a:t>
            </a:r>
            <a:endParaRPr lang="en-CA" dirty="0"/>
          </a:p>
        </p:txBody>
      </p:sp>
      <p:sp>
        <p:nvSpPr>
          <p:cNvPr id="3" name="Content Placeholder 2"/>
          <p:cNvSpPr>
            <a:spLocks noGrp="1"/>
          </p:cNvSpPr>
          <p:nvPr>
            <p:ph idx="1"/>
          </p:nvPr>
        </p:nvSpPr>
        <p:spPr/>
        <p:txBody>
          <a:bodyPr>
            <a:normAutofit fontScale="25000" lnSpcReduction="20000"/>
          </a:bodyPr>
          <a:lstStyle/>
          <a:p>
            <a:pPr>
              <a:buNone/>
            </a:pPr>
            <a:endParaRPr lang="en-CA" sz="6400" dirty="0" smtClean="0"/>
          </a:p>
          <a:p>
            <a:r>
              <a:rPr lang="en-CA" sz="6400" dirty="0" smtClean="0"/>
              <a:t>The Purple squares are oral squares and each student will get a chance to say an answer verbally and the teacher will write these down on the smart board for the students. There is extra time allowed for the purple squares and can be decided ahead of time(10-20 seconds per team member). No double answers will be counted. *Teacher can choose which student to call on first, second, third, etc. to create more ease or difficulty depending on the students (stronger students who need a challenge should go last after more responses have been given).</a:t>
            </a:r>
          </a:p>
          <a:p>
            <a:pPr marL="971550" lvl="1" indent="-514350">
              <a:buNone/>
            </a:pPr>
            <a:endParaRPr lang="en-CA" sz="6400" dirty="0" smtClean="0"/>
          </a:p>
          <a:p>
            <a:pPr marL="514350" lvl="0" indent="-514350">
              <a:buNone/>
            </a:pPr>
            <a:r>
              <a:rPr lang="en-CA" sz="6400" dirty="0" smtClean="0"/>
              <a:t>5. The opposite team will repeat play</a:t>
            </a:r>
          </a:p>
          <a:p>
            <a:pPr marL="514350" lvl="0" indent="-514350">
              <a:buNone/>
            </a:pPr>
            <a:r>
              <a:rPr lang="en-CA" sz="6400" dirty="0" smtClean="0"/>
              <a:t>6. The categories will be randomly divided between the squares so students don’t know what their questions will be until they land on that particular square.</a:t>
            </a:r>
          </a:p>
          <a:p>
            <a:pPr marL="514350" lvl="0" indent="-514350">
              <a:buNone/>
            </a:pPr>
            <a:r>
              <a:rPr lang="en-CA" sz="6400" dirty="0" smtClean="0"/>
              <a:t>7. If you land on a star square, you get a bonus 15 seconds for the round (45 seconds)</a:t>
            </a:r>
          </a:p>
          <a:p>
            <a:pPr marL="514350" lvl="0" indent="-514350">
              <a:buNone/>
            </a:pPr>
            <a:r>
              <a:rPr lang="en-CA" sz="6400" dirty="0" smtClean="0"/>
              <a:t>8. If you land on a “No symbol” square you get 15 seconds less for the round (15 seconds only)</a:t>
            </a:r>
          </a:p>
          <a:p>
            <a:pPr marL="514350" lvl="0" indent="-514350">
              <a:buNone/>
            </a:pPr>
            <a:r>
              <a:rPr lang="en-CA" sz="6400" dirty="0" smtClean="0"/>
              <a:t>9. If you land on the lightening bolt square the points for that round are secret (teacher can vary this each time)</a:t>
            </a:r>
          </a:p>
          <a:p>
            <a:pPr marL="971550" lvl="1" indent="-514350"/>
            <a:r>
              <a:rPr lang="en-CA" sz="6400" dirty="0" smtClean="0"/>
              <a:t>E.g. 0-5 correct =2 squares, 5-10 correct= miss a turn, 10+correct =1 square.</a:t>
            </a:r>
          </a:p>
          <a:p>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4"/>
          <p:cNvSpPr>
            <a:spLocks noChangeArrowheads="1"/>
          </p:cNvSpPr>
          <p:nvPr/>
        </p:nvSpPr>
        <p:spPr bwMode="auto">
          <a:xfrm>
            <a:off x="0" y="1006475"/>
            <a:ext cx="9144000" cy="4775200"/>
          </a:xfrm>
          <a:prstGeom prst="rect">
            <a:avLst/>
          </a:prstGeom>
          <a:noFill/>
          <a:ln w="9525">
            <a:noFill/>
            <a:miter lim="800000"/>
            <a:headEnd/>
            <a:tailEnd/>
          </a:ln>
          <a:effectLst/>
        </p:spPr>
        <p:txBody>
          <a:bodyPr>
            <a:spAutoFit/>
          </a:bodyPr>
          <a:lstStyle/>
          <a:p>
            <a:endParaRPr lang="en-US"/>
          </a:p>
        </p:txBody>
      </p:sp>
      <p:pic>
        <p:nvPicPr>
          <p:cNvPr id="111" name="Picture 5" descr="1202200100"/>
          <p:cNvPicPr>
            <a:picLocks noChangeAspect="1" noChangeArrowheads="1"/>
          </p:cNvPicPr>
          <p:nvPr/>
        </p:nvPicPr>
        <p:blipFill>
          <a:blip r:embed="rId3" cstate="print"/>
          <a:stretch>
            <a:fillRect/>
          </a:stretch>
        </p:blipFill>
        <p:spPr bwMode="auto">
          <a:xfrm>
            <a:off x="0" y="347728"/>
            <a:ext cx="2479856" cy="1857136"/>
          </a:xfrm>
          <a:prstGeom prst="rect">
            <a:avLst/>
          </a:prstGeom>
          <a:noFill/>
          <a:ln w="9525">
            <a:noFill/>
            <a:miter lim="800000"/>
            <a:headEnd/>
            <a:tailEnd/>
          </a:ln>
        </p:spPr>
      </p:pic>
      <p:sp>
        <p:nvSpPr>
          <p:cNvPr id="112" name="Rectangle 6"/>
          <p:cNvSpPr>
            <a:spLocks noChangeArrowheads="1"/>
          </p:cNvSpPr>
          <p:nvPr/>
        </p:nvSpPr>
        <p:spPr bwMode="auto">
          <a:xfrm>
            <a:off x="1043608" y="5517232"/>
            <a:ext cx="1371600" cy="1143000"/>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13" name="Rectangle 7"/>
          <p:cNvSpPr>
            <a:spLocks noChangeArrowheads="1"/>
          </p:cNvSpPr>
          <p:nvPr/>
        </p:nvSpPr>
        <p:spPr bwMode="auto">
          <a:xfrm>
            <a:off x="2627784" y="5517232"/>
            <a:ext cx="1371600" cy="1143000"/>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14" name="Rectangle 8"/>
          <p:cNvSpPr>
            <a:spLocks noChangeArrowheads="1"/>
          </p:cNvSpPr>
          <p:nvPr/>
        </p:nvSpPr>
        <p:spPr bwMode="auto">
          <a:xfrm>
            <a:off x="4283968" y="5517232"/>
            <a:ext cx="1371600" cy="1143000"/>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15" name="Rectangle 9"/>
          <p:cNvSpPr>
            <a:spLocks noChangeArrowheads="1"/>
          </p:cNvSpPr>
          <p:nvPr/>
        </p:nvSpPr>
        <p:spPr bwMode="auto">
          <a:xfrm>
            <a:off x="5940152" y="5517232"/>
            <a:ext cx="1371600" cy="1143000"/>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16" name="Rectangle 10"/>
          <p:cNvSpPr>
            <a:spLocks noChangeArrowheads="1"/>
          </p:cNvSpPr>
          <p:nvPr/>
        </p:nvSpPr>
        <p:spPr bwMode="auto">
          <a:xfrm>
            <a:off x="7452320" y="5517232"/>
            <a:ext cx="1371600" cy="1143000"/>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17" name="Text Box 11"/>
          <p:cNvSpPr txBox="1">
            <a:spLocks noChangeArrowheads="1"/>
          </p:cNvSpPr>
          <p:nvPr/>
        </p:nvSpPr>
        <p:spPr bwMode="auto">
          <a:xfrm>
            <a:off x="7668344" y="1340768"/>
            <a:ext cx="1475656" cy="415498"/>
          </a:xfrm>
          <a:prstGeom prst="rect">
            <a:avLst/>
          </a:prstGeom>
          <a:noFill/>
          <a:ln w="9525">
            <a:noFill/>
            <a:miter lim="800000"/>
            <a:headEnd/>
            <a:tailEnd/>
          </a:ln>
          <a:effectLst/>
        </p:spPr>
        <p:txBody>
          <a:bodyPr wrap="square">
            <a:spAutoFit/>
          </a:bodyPr>
          <a:lstStyle/>
          <a:p>
            <a:pPr>
              <a:spcBef>
                <a:spcPct val="50000"/>
              </a:spcBef>
            </a:pPr>
            <a:r>
              <a:rPr lang="en-GB" sz="2100" b="1" dirty="0">
                <a:latin typeface="Comic Sans MS" pitchFamily="66" charset="0"/>
              </a:rPr>
              <a:t>La </a:t>
            </a:r>
            <a:r>
              <a:rPr lang="en-GB" sz="2100" b="1" dirty="0" err="1">
                <a:latin typeface="Comic Sans MS" pitchFamily="66" charset="0"/>
              </a:rPr>
              <a:t>C</a:t>
            </a:r>
            <a:r>
              <a:rPr lang="en-GB" sz="2100" b="1" dirty="0" err="1" smtClean="0">
                <a:latin typeface="Comic Sans MS" pitchFamily="66" charset="0"/>
                <a:cs typeface="Times New Roman" charset="0"/>
              </a:rPr>
              <a:t>árcel</a:t>
            </a:r>
            <a:endParaRPr lang="en-GB" sz="2100" b="1" dirty="0">
              <a:latin typeface="Comic Sans MS" pitchFamily="66" charset="0"/>
            </a:endParaRPr>
          </a:p>
        </p:txBody>
      </p:sp>
      <p:sp>
        <p:nvSpPr>
          <p:cNvPr id="118" name="Line 12"/>
          <p:cNvSpPr>
            <a:spLocks noChangeShapeType="1"/>
          </p:cNvSpPr>
          <p:nvPr/>
        </p:nvSpPr>
        <p:spPr bwMode="auto">
          <a:xfrm>
            <a:off x="2339752" y="6093296"/>
            <a:ext cx="228600" cy="0"/>
          </a:xfrm>
          <a:prstGeom prst="line">
            <a:avLst/>
          </a:prstGeom>
          <a:noFill/>
          <a:ln w="9525">
            <a:solidFill>
              <a:schemeClr val="tx1"/>
            </a:solidFill>
            <a:round/>
            <a:headEnd/>
            <a:tailEnd/>
          </a:ln>
          <a:effectLst/>
        </p:spPr>
        <p:txBody>
          <a:bodyPr/>
          <a:lstStyle/>
          <a:p>
            <a:endParaRPr lang="en-CA"/>
          </a:p>
        </p:txBody>
      </p:sp>
      <p:sp>
        <p:nvSpPr>
          <p:cNvPr id="119" name="Line 13"/>
          <p:cNvSpPr>
            <a:spLocks noChangeShapeType="1"/>
          </p:cNvSpPr>
          <p:nvPr/>
        </p:nvSpPr>
        <p:spPr bwMode="auto">
          <a:xfrm>
            <a:off x="3995936" y="6093296"/>
            <a:ext cx="228600" cy="0"/>
          </a:xfrm>
          <a:prstGeom prst="line">
            <a:avLst/>
          </a:prstGeom>
          <a:noFill/>
          <a:ln w="9525">
            <a:solidFill>
              <a:schemeClr val="tx1"/>
            </a:solidFill>
            <a:round/>
            <a:headEnd/>
            <a:tailEnd/>
          </a:ln>
          <a:effectLst/>
        </p:spPr>
        <p:txBody>
          <a:bodyPr/>
          <a:lstStyle/>
          <a:p>
            <a:endParaRPr lang="en-CA"/>
          </a:p>
        </p:txBody>
      </p:sp>
      <p:sp>
        <p:nvSpPr>
          <p:cNvPr id="120" name="Line 14"/>
          <p:cNvSpPr>
            <a:spLocks noChangeShapeType="1"/>
          </p:cNvSpPr>
          <p:nvPr/>
        </p:nvSpPr>
        <p:spPr bwMode="auto">
          <a:xfrm>
            <a:off x="5652120" y="6093296"/>
            <a:ext cx="228600" cy="0"/>
          </a:xfrm>
          <a:prstGeom prst="line">
            <a:avLst/>
          </a:prstGeom>
          <a:noFill/>
          <a:ln w="9525">
            <a:solidFill>
              <a:schemeClr val="tx1"/>
            </a:solidFill>
            <a:round/>
            <a:headEnd/>
            <a:tailEnd/>
          </a:ln>
          <a:effectLst/>
        </p:spPr>
        <p:txBody>
          <a:bodyPr/>
          <a:lstStyle/>
          <a:p>
            <a:endParaRPr lang="en-CA"/>
          </a:p>
        </p:txBody>
      </p:sp>
      <p:sp>
        <p:nvSpPr>
          <p:cNvPr id="121" name="Line 15"/>
          <p:cNvSpPr>
            <a:spLocks noChangeShapeType="1"/>
          </p:cNvSpPr>
          <p:nvPr/>
        </p:nvSpPr>
        <p:spPr bwMode="auto">
          <a:xfrm>
            <a:off x="7308304" y="6093296"/>
            <a:ext cx="152400" cy="0"/>
          </a:xfrm>
          <a:prstGeom prst="line">
            <a:avLst/>
          </a:prstGeom>
          <a:noFill/>
          <a:ln w="9525">
            <a:solidFill>
              <a:schemeClr val="tx1"/>
            </a:solidFill>
            <a:round/>
            <a:headEnd/>
            <a:tailEnd/>
          </a:ln>
          <a:effectLst/>
        </p:spPr>
        <p:txBody>
          <a:bodyPr/>
          <a:lstStyle/>
          <a:p>
            <a:endParaRPr lang="en-CA"/>
          </a:p>
        </p:txBody>
      </p:sp>
      <p:sp>
        <p:nvSpPr>
          <p:cNvPr id="122" name="Line 16"/>
          <p:cNvSpPr>
            <a:spLocks noChangeShapeType="1"/>
          </p:cNvSpPr>
          <p:nvPr/>
        </p:nvSpPr>
        <p:spPr bwMode="auto">
          <a:xfrm flipH="1" flipV="1">
            <a:off x="7668344" y="4941168"/>
            <a:ext cx="432048" cy="592832"/>
          </a:xfrm>
          <a:prstGeom prst="line">
            <a:avLst/>
          </a:prstGeom>
          <a:noFill/>
          <a:ln w="9525">
            <a:solidFill>
              <a:schemeClr val="tx1"/>
            </a:solidFill>
            <a:round/>
            <a:headEnd/>
            <a:tailEnd/>
          </a:ln>
          <a:effectLst/>
        </p:spPr>
        <p:txBody>
          <a:bodyPr/>
          <a:lstStyle/>
          <a:p>
            <a:endParaRPr lang="en-CA"/>
          </a:p>
        </p:txBody>
      </p:sp>
      <p:sp>
        <p:nvSpPr>
          <p:cNvPr id="123" name="Rectangle 17"/>
          <p:cNvSpPr>
            <a:spLocks noChangeArrowheads="1"/>
          </p:cNvSpPr>
          <p:nvPr/>
        </p:nvSpPr>
        <p:spPr bwMode="auto">
          <a:xfrm>
            <a:off x="6300192" y="4149080"/>
            <a:ext cx="1371600" cy="1143000"/>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24" name="Rectangle 18"/>
          <p:cNvSpPr>
            <a:spLocks noChangeArrowheads="1"/>
          </p:cNvSpPr>
          <p:nvPr/>
        </p:nvSpPr>
        <p:spPr bwMode="auto">
          <a:xfrm>
            <a:off x="4724400" y="4114800"/>
            <a:ext cx="1371600" cy="1143000"/>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25" name="Rectangle 19"/>
          <p:cNvSpPr>
            <a:spLocks noChangeArrowheads="1"/>
          </p:cNvSpPr>
          <p:nvPr/>
        </p:nvSpPr>
        <p:spPr bwMode="auto">
          <a:xfrm>
            <a:off x="3124200" y="4114800"/>
            <a:ext cx="1371600" cy="1143000"/>
          </a:xfrm>
          <a:prstGeom prst="rect">
            <a:avLst/>
          </a:prstGeom>
          <a:solidFill>
            <a:srgbClr val="FFFF00"/>
          </a:solidFill>
          <a:ln w="9525">
            <a:solidFill>
              <a:schemeClr val="tx1"/>
            </a:solidFill>
            <a:miter lim="800000"/>
            <a:headEnd/>
            <a:tailEnd/>
          </a:ln>
          <a:effectLst/>
        </p:spPr>
        <p:txBody>
          <a:bodyPr wrap="none" anchor="ctr"/>
          <a:lstStyle/>
          <a:p>
            <a:pPr algn="ctr"/>
            <a:endParaRPr lang="es-ES_tradnl" sz="2400">
              <a:solidFill>
                <a:srgbClr val="FF3300"/>
              </a:solidFill>
              <a:latin typeface="Times New Roman" charset="0"/>
            </a:endParaRPr>
          </a:p>
        </p:txBody>
      </p:sp>
      <p:sp>
        <p:nvSpPr>
          <p:cNvPr id="126" name="Rectangle 20"/>
          <p:cNvSpPr>
            <a:spLocks noChangeArrowheads="1"/>
          </p:cNvSpPr>
          <p:nvPr/>
        </p:nvSpPr>
        <p:spPr bwMode="auto">
          <a:xfrm>
            <a:off x="1600200" y="4114800"/>
            <a:ext cx="1371600" cy="11430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27" name="Rectangle 21"/>
          <p:cNvSpPr>
            <a:spLocks noChangeArrowheads="1"/>
          </p:cNvSpPr>
          <p:nvPr/>
        </p:nvSpPr>
        <p:spPr bwMode="auto">
          <a:xfrm>
            <a:off x="3048000" y="2667000"/>
            <a:ext cx="1371600" cy="11430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28" name="Line 22"/>
          <p:cNvSpPr>
            <a:spLocks noChangeShapeType="1"/>
          </p:cNvSpPr>
          <p:nvPr/>
        </p:nvSpPr>
        <p:spPr bwMode="auto">
          <a:xfrm flipV="1">
            <a:off x="685800" y="3810000"/>
            <a:ext cx="0" cy="304800"/>
          </a:xfrm>
          <a:prstGeom prst="line">
            <a:avLst/>
          </a:prstGeom>
          <a:noFill/>
          <a:ln w="9525">
            <a:solidFill>
              <a:schemeClr val="tx1"/>
            </a:solidFill>
            <a:round/>
            <a:headEnd/>
            <a:tailEnd/>
          </a:ln>
          <a:effectLst/>
        </p:spPr>
        <p:txBody>
          <a:bodyPr/>
          <a:lstStyle/>
          <a:p>
            <a:endParaRPr lang="en-CA"/>
          </a:p>
        </p:txBody>
      </p:sp>
      <p:sp>
        <p:nvSpPr>
          <p:cNvPr id="129" name="Rectangle 23"/>
          <p:cNvSpPr>
            <a:spLocks noChangeArrowheads="1"/>
          </p:cNvSpPr>
          <p:nvPr/>
        </p:nvSpPr>
        <p:spPr bwMode="auto">
          <a:xfrm>
            <a:off x="0" y="2667000"/>
            <a:ext cx="1371600" cy="11430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30" name="Line 24"/>
          <p:cNvSpPr>
            <a:spLocks noChangeShapeType="1"/>
          </p:cNvSpPr>
          <p:nvPr/>
        </p:nvSpPr>
        <p:spPr bwMode="auto">
          <a:xfrm>
            <a:off x="1371600" y="3276600"/>
            <a:ext cx="152400" cy="0"/>
          </a:xfrm>
          <a:prstGeom prst="line">
            <a:avLst/>
          </a:prstGeom>
          <a:noFill/>
          <a:ln w="9525">
            <a:solidFill>
              <a:schemeClr val="tx1"/>
            </a:solidFill>
            <a:round/>
            <a:headEnd/>
            <a:tailEnd/>
          </a:ln>
          <a:effectLst/>
        </p:spPr>
        <p:txBody>
          <a:bodyPr/>
          <a:lstStyle/>
          <a:p>
            <a:endParaRPr lang="en-CA"/>
          </a:p>
        </p:txBody>
      </p:sp>
      <p:sp>
        <p:nvSpPr>
          <p:cNvPr id="131" name="Rectangle 25"/>
          <p:cNvSpPr>
            <a:spLocks noChangeArrowheads="1"/>
          </p:cNvSpPr>
          <p:nvPr/>
        </p:nvSpPr>
        <p:spPr bwMode="auto">
          <a:xfrm>
            <a:off x="1524000" y="2667000"/>
            <a:ext cx="1371600" cy="11430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32" name="Rectangle 26"/>
          <p:cNvSpPr>
            <a:spLocks noChangeArrowheads="1"/>
          </p:cNvSpPr>
          <p:nvPr/>
        </p:nvSpPr>
        <p:spPr bwMode="auto">
          <a:xfrm>
            <a:off x="0" y="4114800"/>
            <a:ext cx="1371600" cy="11430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33" name="Rectangle 27"/>
          <p:cNvSpPr>
            <a:spLocks noChangeArrowheads="1"/>
          </p:cNvSpPr>
          <p:nvPr/>
        </p:nvSpPr>
        <p:spPr bwMode="auto">
          <a:xfrm>
            <a:off x="4648200" y="2667000"/>
            <a:ext cx="1371600" cy="1143000"/>
          </a:xfrm>
          <a:prstGeom prst="rect">
            <a:avLst/>
          </a:prstGeom>
          <a:solidFill>
            <a:srgbClr val="7030A0"/>
          </a:solidFill>
          <a:ln w="9525">
            <a:solidFill>
              <a:schemeClr val="tx1"/>
            </a:solidFill>
            <a:miter lim="800000"/>
            <a:headEnd/>
            <a:tailEnd/>
          </a:ln>
          <a:effectLst/>
        </p:spPr>
        <p:txBody>
          <a:bodyPr wrap="none" anchor="ctr"/>
          <a:lstStyle/>
          <a:p>
            <a:endParaRPr lang="en-US"/>
          </a:p>
        </p:txBody>
      </p:sp>
      <p:sp>
        <p:nvSpPr>
          <p:cNvPr id="134" name="Rectangle 28"/>
          <p:cNvSpPr>
            <a:spLocks noChangeArrowheads="1"/>
          </p:cNvSpPr>
          <p:nvPr/>
        </p:nvSpPr>
        <p:spPr bwMode="auto">
          <a:xfrm>
            <a:off x="6248400" y="2667000"/>
            <a:ext cx="1371600" cy="1143000"/>
          </a:xfrm>
          <a:prstGeom prst="rect">
            <a:avLst/>
          </a:prstGeom>
          <a:solidFill>
            <a:srgbClr val="7030A0"/>
          </a:solidFill>
          <a:ln w="9525">
            <a:solidFill>
              <a:schemeClr val="tx1"/>
            </a:solidFill>
            <a:miter lim="800000"/>
            <a:headEnd/>
            <a:tailEnd/>
          </a:ln>
          <a:effectLst/>
        </p:spPr>
        <p:txBody>
          <a:bodyPr wrap="none" anchor="ctr"/>
          <a:lstStyle/>
          <a:p>
            <a:endParaRPr lang="en-US"/>
          </a:p>
        </p:txBody>
      </p:sp>
      <p:sp>
        <p:nvSpPr>
          <p:cNvPr id="135" name="Rectangle 29"/>
          <p:cNvSpPr>
            <a:spLocks noChangeArrowheads="1"/>
          </p:cNvSpPr>
          <p:nvPr/>
        </p:nvSpPr>
        <p:spPr bwMode="auto">
          <a:xfrm>
            <a:off x="6300192" y="1268760"/>
            <a:ext cx="1371600" cy="1143000"/>
          </a:xfrm>
          <a:prstGeom prst="rect">
            <a:avLst/>
          </a:prstGeom>
          <a:solidFill>
            <a:srgbClr val="7030A0"/>
          </a:solidFill>
          <a:ln w="9525">
            <a:solidFill>
              <a:schemeClr val="tx1"/>
            </a:solidFill>
            <a:miter lim="800000"/>
            <a:headEnd/>
            <a:tailEnd/>
          </a:ln>
          <a:effectLst/>
        </p:spPr>
        <p:txBody>
          <a:bodyPr wrap="none" anchor="ctr"/>
          <a:lstStyle/>
          <a:p>
            <a:endParaRPr lang="en-US"/>
          </a:p>
        </p:txBody>
      </p:sp>
      <p:sp>
        <p:nvSpPr>
          <p:cNvPr id="136" name="Rectangle 32"/>
          <p:cNvSpPr>
            <a:spLocks noChangeArrowheads="1"/>
          </p:cNvSpPr>
          <p:nvPr/>
        </p:nvSpPr>
        <p:spPr bwMode="auto">
          <a:xfrm>
            <a:off x="4644008" y="1268760"/>
            <a:ext cx="1371600" cy="1143000"/>
          </a:xfrm>
          <a:prstGeom prst="rect">
            <a:avLst/>
          </a:prstGeom>
          <a:solidFill>
            <a:srgbClr val="7030A0"/>
          </a:solidFill>
          <a:ln w="9525">
            <a:solidFill>
              <a:schemeClr val="tx1"/>
            </a:solidFill>
            <a:miter lim="800000"/>
            <a:headEnd/>
            <a:tailEnd/>
          </a:ln>
          <a:effectLst/>
        </p:spPr>
        <p:txBody>
          <a:bodyPr wrap="none" anchor="ctr"/>
          <a:lstStyle/>
          <a:p>
            <a:endParaRPr lang="en-US"/>
          </a:p>
        </p:txBody>
      </p:sp>
      <p:sp>
        <p:nvSpPr>
          <p:cNvPr id="137" name="Rectangle 33"/>
          <p:cNvSpPr>
            <a:spLocks noChangeArrowheads="1"/>
          </p:cNvSpPr>
          <p:nvPr/>
        </p:nvSpPr>
        <p:spPr bwMode="auto">
          <a:xfrm>
            <a:off x="3131840" y="1268760"/>
            <a:ext cx="1371600" cy="1143000"/>
          </a:xfrm>
          <a:prstGeom prst="rect">
            <a:avLst/>
          </a:prstGeom>
          <a:solidFill>
            <a:srgbClr val="7030A0"/>
          </a:solidFill>
          <a:ln w="9525">
            <a:solidFill>
              <a:schemeClr val="tx1"/>
            </a:solidFill>
            <a:miter lim="800000"/>
            <a:headEnd/>
            <a:tailEnd/>
          </a:ln>
          <a:effectLst/>
        </p:spPr>
        <p:txBody>
          <a:bodyPr wrap="none" anchor="ctr"/>
          <a:lstStyle/>
          <a:p>
            <a:endParaRPr lang="en-US"/>
          </a:p>
        </p:txBody>
      </p:sp>
      <p:sp>
        <p:nvSpPr>
          <p:cNvPr id="138" name="Line 36"/>
          <p:cNvSpPr>
            <a:spLocks noChangeShapeType="1"/>
          </p:cNvSpPr>
          <p:nvPr/>
        </p:nvSpPr>
        <p:spPr bwMode="auto">
          <a:xfrm flipH="1">
            <a:off x="6096000" y="4724400"/>
            <a:ext cx="228600" cy="0"/>
          </a:xfrm>
          <a:prstGeom prst="line">
            <a:avLst/>
          </a:prstGeom>
          <a:noFill/>
          <a:ln w="9525">
            <a:solidFill>
              <a:schemeClr val="tx1"/>
            </a:solidFill>
            <a:round/>
            <a:headEnd/>
            <a:tailEnd/>
          </a:ln>
          <a:effectLst/>
        </p:spPr>
        <p:txBody>
          <a:bodyPr/>
          <a:lstStyle/>
          <a:p>
            <a:endParaRPr lang="en-CA"/>
          </a:p>
        </p:txBody>
      </p:sp>
      <p:sp>
        <p:nvSpPr>
          <p:cNvPr id="139" name="Line 37"/>
          <p:cNvSpPr>
            <a:spLocks noChangeShapeType="1"/>
          </p:cNvSpPr>
          <p:nvPr/>
        </p:nvSpPr>
        <p:spPr bwMode="auto">
          <a:xfrm flipH="1">
            <a:off x="4495800" y="4724400"/>
            <a:ext cx="228600" cy="0"/>
          </a:xfrm>
          <a:prstGeom prst="line">
            <a:avLst/>
          </a:prstGeom>
          <a:noFill/>
          <a:ln w="9525">
            <a:solidFill>
              <a:schemeClr val="tx1"/>
            </a:solidFill>
            <a:round/>
            <a:headEnd/>
            <a:tailEnd/>
          </a:ln>
          <a:effectLst/>
        </p:spPr>
        <p:txBody>
          <a:bodyPr/>
          <a:lstStyle/>
          <a:p>
            <a:endParaRPr lang="en-CA"/>
          </a:p>
        </p:txBody>
      </p:sp>
      <p:sp>
        <p:nvSpPr>
          <p:cNvPr id="140" name="Line 38"/>
          <p:cNvSpPr>
            <a:spLocks noChangeShapeType="1"/>
          </p:cNvSpPr>
          <p:nvPr/>
        </p:nvSpPr>
        <p:spPr bwMode="auto">
          <a:xfrm flipH="1">
            <a:off x="2971800" y="4724400"/>
            <a:ext cx="152400" cy="0"/>
          </a:xfrm>
          <a:prstGeom prst="line">
            <a:avLst/>
          </a:prstGeom>
          <a:noFill/>
          <a:ln w="9525">
            <a:solidFill>
              <a:schemeClr val="tx1"/>
            </a:solidFill>
            <a:round/>
            <a:headEnd/>
            <a:tailEnd/>
          </a:ln>
          <a:effectLst/>
        </p:spPr>
        <p:txBody>
          <a:bodyPr/>
          <a:lstStyle/>
          <a:p>
            <a:endParaRPr lang="en-CA"/>
          </a:p>
        </p:txBody>
      </p:sp>
      <p:sp>
        <p:nvSpPr>
          <p:cNvPr id="141" name="Line 39"/>
          <p:cNvSpPr>
            <a:spLocks noChangeShapeType="1"/>
          </p:cNvSpPr>
          <p:nvPr/>
        </p:nvSpPr>
        <p:spPr bwMode="auto">
          <a:xfrm flipH="1">
            <a:off x="1371600" y="4724400"/>
            <a:ext cx="228600" cy="0"/>
          </a:xfrm>
          <a:prstGeom prst="line">
            <a:avLst/>
          </a:prstGeom>
          <a:noFill/>
          <a:ln w="9525">
            <a:solidFill>
              <a:schemeClr val="tx1"/>
            </a:solidFill>
            <a:round/>
            <a:headEnd/>
            <a:tailEnd/>
          </a:ln>
          <a:effectLst/>
        </p:spPr>
        <p:txBody>
          <a:bodyPr/>
          <a:lstStyle/>
          <a:p>
            <a:endParaRPr lang="en-CA"/>
          </a:p>
        </p:txBody>
      </p:sp>
      <p:sp>
        <p:nvSpPr>
          <p:cNvPr id="142" name="Line 40"/>
          <p:cNvSpPr>
            <a:spLocks noChangeShapeType="1"/>
          </p:cNvSpPr>
          <p:nvPr/>
        </p:nvSpPr>
        <p:spPr bwMode="auto">
          <a:xfrm>
            <a:off x="2895600" y="3276600"/>
            <a:ext cx="152400" cy="0"/>
          </a:xfrm>
          <a:prstGeom prst="line">
            <a:avLst/>
          </a:prstGeom>
          <a:noFill/>
          <a:ln w="9525">
            <a:solidFill>
              <a:schemeClr val="tx1"/>
            </a:solidFill>
            <a:round/>
            <a:headEnd/>
            <a:tailEnd/>
          </a:ln>
          <a:effectLst/>
        </p:spPr>
        <p:txBody>
          <a:bodyPr/>
          <a:lstStyle/>
          <a:p>
            <a:endParaRPr lang="en-CA"/>
          </a:p>
        </p:txBody>
      </p:sp>
      <p:sp>
        <p:nvSpPr>
          <p:cNvPr id="143" name="Line 41"/>
          <p:cNvSpPr>
            <a:spLocks noChangeShapeType="1"/>
          </p:cNvSpPr>
          <p:nvPr/>
        </p:nvSpPr>
        <p:spPr bwMode="auto">
          <a:xfrm>
            <a:off x="4419600" y="3276600"/>
            <a:ext cx="228600" cy="0"/>
          </a:xfrm>
          <a:prstGeom prst="line">
            <a:avLst/>
          </a:prstGeom>
          <a:noFill/>
          <a:ln w="9525">
            <a:solidFill>
              <a:schemeClr val="tx1"/>
            </a:solidFill>
            <a:round/>
            <a:headEnd/>
            <a:tailEnd/>
          </a:ln>
          <a:effectLst/>
        </p:spPr>
        <p:txBody>
          <a:bodyPr/>
          <a:lstStyle/>
          <a:p>
            <a:endParaRPr lang="en-CA"/>
          </a:p>
        </p:txBody>
      </p:sp>
      <p:sp>
        <p:nvSpPr>
          <p:cNvPr id="144" name="Line 42"/>
          <p:cNvSpPr>
            <a:spLocks noChangeShapeType="1"/>
          </p:cNvSpPr>
          <p:nvPr/>
        </p:nvSpPr>
        <p:spPr bwMode="auto">
          <a:xfrm>
            <a:off x="6019800" y="3276600"/>
            <a:ext cx="228600" cy="0"/>
          </a:xfrm>
          <a:prstGeom prst="line">
            <a:avLst/>
          </a:prstGeom>
          <a:noFill/>
          <a:ln w="9525">
            <a:solidFill>
              <a:schemeClr val="tx1"/>
            </a:solidFill>
            <a:round/>
            <a:headEnd/>
            <a:tailEnd/>
          </a:ln>
          <a:effectLst/>
        </p:spPr>
        <p:txBody>
          <a:bodyPr/>
          <a:lstStyle/>
          <a:p>
            <a:endParaRPr lang="en-CA"/>
          </a:p>
        </p:txBody>
      </p:sp>
      <p:sp>
        <p:nvSpPr>
          <p:cNvPr id="145" name="Line 43"/>
          <p:cNvSpPr>
            <a:spLocks noChangeShapeType="1"/>
          </p:cNvSpPr>
          <p:nvPr/>
        </p:nvSpPr>
        <p:spPr bwMode="auto">
          <a:xfrm flipV="1">
            <a:off x="6934200" y="2286000"/>
            <a:ext cx="0" cy="381000"/>
          </a:xfrm>
          <a:prstGeom prst="line">
            <a:avLst/>
          </a:prstGeom>
          <a:noFill/>
          <a:ln w="9525">
            <a:solidFill>
              <a:schemeClr val="tx1"/>
            </a:solidFill>
            <a:round/>
            <a:headEnd/>
            <a:tailEnd/>
          </a:ln>
          <a:effectLst/>
        </p:spPr>
        <p:txBody>
          <a:bodyPr/>
          <a:lstStyle/>
          <a:p>
            <a:endParaRPr lang="en-CA"/>
          </a:p>
        </p:txBody>
      </p:sp>
      <p:sp>
        <p:nvSpPr>
          <p:cNvPr id="146" name="Line 44"/>
          <p:cNvSpPr>
            <a:spLocks noChangeShapeType="1"/>
          </p:cNvSpPr>
          <p:nvPr/>
        </p:nvSpPr>
        <p:spPr bwMode="auto">
          <a:xfrm flipH="1">
            <a:off x="6012160" y="1844824"/>
            <a:ext cx="228600" cy="0"/>
          </a:xfrm>
          <a:prstGeom prst="line">
            <a:avLst/>
          </a:prstGeom>
          <a:noFill/>
          <a:ln w="9525">
            <a:solidFill>
              <a:schemeClr val="tx1"/>
            </a:solidFill>
            <a:round/>
            <a:headEnd/>
            <a:tailEnd/>
          </a:ln>
          <a:effectLst/>
        </p:spPr>
        <p:txBody>
          <a:bodyPr/>
          <a:lstStyle/>
          <a:p>
            <a:endParaRPr lang="en-CA"/>
          </a:p>
        </p:txBody>
      </p:sp>
      <p:sp>
        <p:nvSpPr>
          <p:cNvPr id="147" name="Line 45"/>
          <p:cNvSpPr>
            <a:spLocks noChangeShapeType="1"/>
          </p:cNvSpPr>
          <p:nvPr/>
        </p:nvSpPr>
        <p:spPr bwMode="auto">
          <a:xfrm flipH="1" flipV="1">
            <a:off x="4495800" y="1752600"/>
            <a:ext cx="148208" cy="20216"/>
          </a:xfrm>
          <a:prstGeom prst="line">
            <a:avLst/>
          </a:prstGeom>
          <a:noFill/>
          <a:ln w="9525">
            <a:solidFill>
              <a:schemeClr val="tx1"/>
            </a:solidFill>
            <a:round/>
            <a:headEnd/>
            <a:tailEnd/>
          </a:ln>
          <a:effectLst/>
        </p:spPr>
        <p:txBody>
          <a:bodyPr/>
          <a:lstStyle/>
          <a:p>
            <a:endParaRPr lang="en-CA"/>
          </a:p>
        </p:txBody>
      </p:sp>
      <p:sp>
        <p:nvSpPr>
          <p:cNvPr id="148" name="Line 46"/>
          <p:cNvSpPr>
            <a:spLocks noChangeShapeType="1"/>
          </p:cNvSpPr>
          <p:nvPr/>
        </p:nvSpPr>
        <p:spPr bwMode="auto">
          <a:xfrm flipH="1">
            <a:off x="2411760" y="1752600"/>
            <a:ext cx="712440" cy="20216"/>
          </a:xfrm>
          <a:prstGeom prst="line">
            <a:avLst/>
          </a:prstGeom>
          <a:noFill/>
          <a:ln w="9525">
            <a:solidFill>
              <a:schemeClr val="tx1"/>
            </a:solidFill>
            <a:round/>
            <a:headEnd/>
            <a:tailEnd/>
          </a:ln>
          <a:effectLst/>
        </p:spPr>
        <p:txBody>
          <a:bodyPr/>
          <a:lstStyle/>
          <a:p>
            <a:endParaRPr lang="en-CA"/>
          </a:p>
        </p:txBody>
      </p:sp>
      <p:sp>
        <p:nvSpPr>
          <p:cNvPr id="149" name="Line 47"/>
          <p:cNvSpPr>
            <a:spLocks noChangeShapeType="1"/>
          </p:cNvSpPr>
          <p:nvPr/>
        </p:nvSpPr>
        <p:spPr bwMode="auto">
          <a:xfrm flipH="1" flipV="1">
            <a:off x="1219200" y="1371600"/>
            <a:ext cx="304800" cy="304800"/>
          </a:xfrm>
          <a:prstGeom prst="line">
            <a:avLst/>
          </a:prstGeom>
          <a:noFill/>
          <a:ln w="9525">
            <a:solidFill>
              <a:schemeClr val="tx1"/>
            </a:solidFill>
            <a:round/>
            <a:headEnd/>
            <a:tailEnd/>
          </a:ln>
          <a:effectLst/>
        </p:spPr>
        <p:txBody>
          <a:bodyPr/>
          <a:lstStyle/>
          <a:p>
            <a:endParaRPr lang="en-CA"/>
          </a:p>
        </p:txBody>
      </p:sp>
      <p:sp>
        <p:nvSpPr>
          <p:cNvPr id="150" name="Text Box 48"/>
          <p:cNvSpPr txBox="1">
            <a:spLocks noChangeArrowheads="1"/>
          </p:cNvSpPr>
          <p:nvPr/>
        </p:nvSpPr>
        <p:spPr bwMode="auto">
          <a:xfrm>
            <a:off x="323528" y="2204864"/>
            <a:ext cx="1371600" cy="400110"/>
          </a:xfrm>
          <a:prstGeom prst="rect">
            <a:avLst/>
          </a:prstGeom>
          <a:noFill/>
          <a:ln w="9525">
            <a:noFill/>
            <a:miter lim="800000"/>
            <a:headEnd/>
            <a:tailEnd/>
          </a:ln>
          <a:effectLst/>
        </p:spPr>
        <p:txBody>
          <a:bodyPr>
            <a:spAutoFit/>
          </a:bodyPr>
          <a:lstStyle/>
          <a:p>
            <a:pPr>
              <a:spcBef>
                <a:spcPct val="50000"/>
              </a:spcBef>
            </a:pPr>
            <a:r>
              <a:rPr lang="en-GB" sz="2000" b="1" dirty="0" smtClean="0">
                <a:latin typeface="Comic Sans MS" pitchFamily="66" charset="0"/>
              </a:rPr>
              <a:t>La Isla</a:t>
            </a:r>
            <a:endParaRPr lang="en-GB" sz="2000" b="1" dirty="0">
              <a:latin typeface="Comic Sans MS" pitchFamily="66" charset="0"/>
            </a:endParaRPr>
          </a:p>
        </p:txBody>
      </p:sp>
      <p:sp>
        <p:nvSpPr>
          <p:cNvPr id="151" name="Text Box 49"/>
          <p:cNvSpPr txBox="1">
            <a:spLocks noChangeArrowheads="1"/>
          </p:cNvSpPr>
          <p:nvPr/>
        </p:nvSpPr>
        <p:spPr bwMode="auto">
          <a:xfrm>
            <a:off x="1331640" y="5877272"/>
            <a:ext cx="685800" cy="519113"/>
          </a:xfrm>
          <a:prstGeom prst="rect">
            <a:avLst/>
          </a:prstGeom>
          <a:noFill/>
          <a:ln w="9525">
            <a:noFill/>
            <a:miter lim="800000"/>
            <a:headEnd/>
            <a:tailEnd/>
          </a:ln>
          <a:effectLst/>
        </p:spPr>
        <p:txBody>
          <a:bodyPr>
            <a:spAutoFit/>
          </a:bodyPr>
          <a:lstStyle/>
          <a:p>
            <a:pPr algn="ctr">
              <a:spcBef>
                <a:spcPct val="50000"/>
              </a:spcBef>
            </a:pPr>
            <a:r>
              <a:rPr lang="en-GB" sz="2800" b="1" dirty="0">
                <a:latin typeface="Times New Roman" charset="0"/>
              </a:rPr>
              <a:t>1</a:t>
            </a:r>
          </a:p>
        </p:txBody>
      </p:sp>
      <p:sp>
        <p:nvSpPr>
          <p:cNvPr id="152" name="Text Box 50"/>
          <p:cNvSpPr txBox="1">
            <a:spLocks noChangeArrowheads="1"/>
          </p:cNvSpPr>
          <p:nvPr/>
        </p:nvSpPr>
        <p:spPr bwMode="auto">
          <a:xfrm>
            <a:off x="2987824" y="5805264"/>
            <a:ext cx="685800" cy="519113"/>
          </a:xfrm>
          <a:prstGeom prst="rect">
            <a:avLst/>
          </a:prstGeom>
          <a:noFill/>
          <a:ln w="9525">
            <a:noFill/>
            <a:miter lim="800000"/>
            <a:headEnd/>
            <a:tailEnd/>
          </a:ln>
          <a:effectLst/>
        </p:spPr>
        <p:txBody>
          <a:bodyPr>
            <a:spAutoFit/>
          </a:bodyPr>
          <a:lstStyle/>
          <a:p>
            <a:pPr algn="ctr">
              <a:spcBef>
                <a:spcPct val="50000"/>
              </a:spcBef>
            </a:pPr>
            <a:r>
              <a:rPr lang="en-GB" sz="2800" b="1" dirty="0">
                <a:latin typeface="Times New Roman" charset="0"/>
              </a:rPr>
              <a:t>2</a:t>
            </a:r>
          </a:p>
        </p:txBody>
      </p:sp>
      <p:sp>
        <p:nvSpPr>
          <p:cNvPr id="153" name="Text Box 51"/>
          <p:cNvSpPr txBox="1">
            <a:spLocks noChangeArrowheads="1"/>
          </p:cNvSpPr>
          <p:nvPr/>
        </p:nvSpPr>
        <p:spPr bwMode="auto">
          <a:xfrm>
            <a:off x="4572000" y="5805264"/>
            <a:ext cx="685800" cy="519113"/>
          </a:xfrm>
          <a:prstGeom prst="rect">
            <a:avLst/>
          </a:prstGeom>
          <a:noFill/>
          <a:ln w="9525">
            <a:noFill/>
            <a:miter lim="800000"/>
            <a:headEnd/>
            <a:tailEnd/>
          </a:ln>
          <a:effectLst/>
        </p:spPr>
        <p:txBody>
          <a:bodyPr>
            <a:spAutoFit/>
          </a:bodyPr>
          <a:lstStyle/>
          <a:p>
            <a:pPr algn="ctr">
              <a:spcBef>
                <a:spcPct val="50000"/>
              </a:spcBef>
            </a:pPr>
            <a:r>
              <a:rPr lang="en-GB" sz="2800" b="1" dirty="0">
                <a:latin typeface="Times New Roman" charset="0"/>
              </a:rPr>
              <a:t>3</a:t>
            </a:r>
          </a:p>
        </p:txBody>
      </p:sp>
      <p:sp>
        <p:nvSpPr>
          <p:cNvPr id="154" name="Text Box 52"/>
          <p:cNvSpPr txBox="1">
            <a:spLocks noChangeArrowheads="1"/>
          </p:cNvSpPr>
          <p:nvPr/>
        </p:nvSpPr>
        <p:spPr bwMode="auto">
          <a:xfrm>
            <a:off x="6300192" y="5805264"/>
            <a:ext cx="685800" cy="519113"/>
          </a:xfrm>
          <a:prstGeom prst="rect">
            <a:avLst/>
          </a:prstGeom>
          <a:noFill/>
          <a:ln w="9525">
            <a:noFill/>
            <a:miter lim="800000"/>
            <a:headEnd/>
            <a:tailEnd/>
          </a:ln>
          <a:effectLst/>
        </p:spPr>
        <p:txBody>
          <a:bodyPr>
            <a:spAutoFit/>
          </a:bodyPr>
          <a:lstStyle/>
          <a:p>
            <a:pPr algn="ctr">
              <a:spcBef>
                <a:spcPct val="50000"/>
              </a:spcBef>
            </a:pPr>
            <a:r>
              <a:rPr lang="en-GB" sz="2800" b="1" dirty="0">
                <a:latin typeface="Times New Roman" charset="0"/>
              </a:rPr>
              <a:t>4</a:t>
            </a:r>
          </a:p>
        </p:txBody>
      </p:sp>
      <p:sp>
        <p:nvSpPr>
          <p:cNvPr id="155" name="Text Box 53"/>
          <p:cNvSpPr txBox="1">
            <a:spLocks noChangeArrowheads="1"/>
          </p:cNvSpPr>
          <p:nvPr/>
        </p:nvSpPr>
        <p:spPr bwMode="auto">
          <a:xfrm>
            <a:off x="7812360" y="5877272"/>
            <a:ext cx="685800" cy="519113"/>
          </a:xfrm>
          <a:prstGeom prst="rect">
            <a:avLst/>
          </a:prstGeom>
          <a:noFill/>
          <a:ln w="9525">
            <a:noFill/>
            <a:miter lim="800000"/>
            <a:headEnd/>
            <a:tailEnd/>
          </a:ln>
          <a:effectLst/>
        </p:spPr>
        <p:txBody>
          <a:bodyPr>
            <a:spAutoFit/>
          </a:bodyPr>
          <a:lstStyle/>
          <a:p>
            <a:pPr algn="ctr">
              <a:spcBef>
                <a:spcPct val="50000"/>
              </a:spcBef>
            </a:pPr>
            <a:r>
              <a:rPr lang="en-GB" sz="2800" b="1" dirty="0">
                <a:latin typeface="Times New Roman" charset="0"/>
              </a:rPr>
              <a:t>5</a:t>
            </a:r>
          </a:p>
        </p:txBody>
      </p:sp>
      <p:sp>
        <p:nvSpPr>
          <p:cNvPr id="156" name="Text Box 54"/>
          <p:cNvSpPr txBox="1">
            <a:spLocks noChangeArrowheads="1"/>
          </p:cNvSpPr>
          <p:nvPr/>
        </p:nvSpPr>
        <p:spPr bwMode="auto">
          <a:xfrm>
            <a:off x="6705600" y="4419600"/>
            <a:ext cx="685800" cy="519113"/>
          </a:xfrm>
          <a:prstGeom prst="rect">
            <a:avLst/>
          </a:prstGeom>
          <a:noFill/>
          <a:ln w="9525">
            <a:noFill/>
            <a:miter lim="800000"/>
            <a:headEnd/>
            <a:tailEnd/>
          </a:ln>
          <a:effectLst/>
        </p:spPr>
        <p:txBody>
          <a:bodyPr>
            <a:spAutoFit/>
          </a:bodyPr>
          <a:lstStyle/>
          <a:p>
            <a:pPr algn="ctr">
              <a:spcBef>
                <a:spcPct val="50000"/>
              </a:spcBef>
            </a:pPr>
            <a:r>
              <a:rPr lang="en-GB" sz="2800" b="1">
                <a:latin typeface="Times New Roman" charset="0"/>
              </a:rPr>
              <a:t>6</a:t>
            </a:r>
          </a:p>
        </p:txBody>
      </p:sp>
      <p:sp>
        <p:nvSpPr>
          <p:cNvPr id="157" name="Text Box 55"/>
          <p:cNvSpPr txBox="1">
            <a:spLocks noChangeArrowheads="1"/>
          </p:cNvSpPr>
          <p:nvPr/>
        </p:nvSpPr>
        <p:spPr bwMode="auto">
          <a:xfrm>
            <a:off x="5105400" y="4419600"/>
            <a:ext cx="685800" cy="519113"/>
          </a:xfrm>
          <a:prstGeom prst="rect">
            <a:avLst/>
          </a:prstGeom>
          <a:noFill/>
          <a:ln w="9525">
            <a:noFill/>
            <a:miter lim="800000"/>
            <a:headEnd/>
            <a:tailEnd/>
          </a:ln>
          <a:effectLst/>
        </p:spPr>
        <p:txBody>
          <a:bodyPr>
            <a:spAutoFit/>
          </a:bodyPr>
          <a:lstStyle/>
          <a:p>
            <a:pPr algn="ctr">
              <a:spcBef>
                <a:spcPct val="50000"/>
              </a:spcBef>
            </a:pPr>
            <a:r>
              <a:rPr lang="en-GB" sz="2800" b="1" dirty="0">
                <a:latin typeface="Times New Roman" charset="0"/>
              </a:rPr>
              <a:t>7</a:t>
            </a:r>
          </a:p>
        </p:txBody>
      </p:sp>
      <p:sp>
        <p:nvSpPr>
          <p:cNvPr id="158" name="Text Box 56"/>
          <p:cNvSpPr txBox="1">
            <a:spLocks noChangeArrowheads="1"/>
          </p:cNvSpPr>
          <p:nvPr/>
        </p:nvSpPr>
        <p:spPr bwMode="auto">
          <a:xfrm>
            <a:off x="3352800" y="4419600"/>
            <a:ext cx="685800" cy="519113"/>
          </a:xfrm>
          <a:prstGeom prst="rect">
            <a:avLst/>
          </a:prstGeom>
          <a:noFill/>
          <a:ln w="9525">
            <a:noFill/>
            <a:miter lim="800000"/>
            <a:headEnd/>
            <a:tailEnd/>
          </a:ln>
          <a:effectLst/>
        </p:spPr>
        <p:txBody>
          <a:bodyPr>
            <a:spAutoFit/>
          </a:bodyPr>
          <a:lstStyle/>
          <a:p>
            <a:pPr algn="ctr">
              <a:spcBef>
                <a:spcPct val="50000"/>
              </a:spcBef>
            </a:pPr>
            <a:r>
              <a:rPr lang="en-GB" sz="2800" b="1">
                <a:latin typeface="Times New Roman" charset="0"/>
              </a:rPr>
              <a:t>8</a:t>
            </a:r>
          </a:p>
        </p:txBody>
      </p:sp>
      <p:sp>
        <p:nvSpPr>
          <p:cNvPr id="159" name="Text Box 57"/>
          <p:cNvSpPr txBox="1">
            <a:spLocks noChangeArrowheads="1"/>
          </p:cNvSpPr>
          <p:nvPr/>
        </p:nvSpPr>
        <p:spPr bwMode="auto">
          <a:xfrm>
            <a:off x="1981200" y="4419600"/>
            <a:ext cx="685800" cy="519113"/>
          </a:xfrm>
          <a:prstGeom prst="rect">
            <a:avLst/>
          </a:prstGeom>
          <a:noFill/>
          <a:ln w="9525">
            <a:noFill/>
            <a:miter lim="800000"/>
            <a:headEnd/>
            <a:tailEnd/>
          </a:ln>
          <a:effectLst/>
        </p:spPr>
        <p:txBody>
          <a:bodyPr>
            <a:spAutoFit/>
          </a:bodyPr>
          <a:lstStyle/>
          <a:p>
            <a:pPr algn="ctr">
              <a:spcBef>
                <a:spcPct val="50000"/>
              </a:spcBef>
            </a:pPr>
            <a:r>
              <a:rPr lang="en-GB" sz="2800" b="1">
                <a:latin typeface="Times New Roman" charset="0"/>
              </a:rPr>
              <a:t>9</a:t>
            </a:r>
          </a:p>
        </p:txBody>
      </p:sp>
      <p:graphicFrame>
        <p:nvGraphicFramePr>
          <p:cNvPr id="160" name="Object 76">
            <a:hlinkClick r:id="" action="ppaction://macro?name=DragandDrop"/>
          </p:cNvPr>
          <p:cNvGraphicFramePr>
            <a:graphicFrameLocks noChangeAspect="1"/>
          </p:cNvGraphicFramePr>
          <p:nvPr/>
        </p:nvGraphicFramePr>
        <p:xfrm>
          <a:off x="1907704" y="5517232"/>
          <a:ext cx="498475" cy="747713"/>
        </p:xfrm>
        <a:graphic>
          <a:graphicData uri="http://schemas.openxmlformats.org/presentationml/2006/ole">
            <mc:AlternateContent xmlns:mc="http://schemas.openxmlformats.org/markup-compatibility/2006">
              <mc:Choice xmlns:v="urn:schemas-microsoft-com:vml" Requires="v">
                <p:oleObj spid="_x0000_s3079" name="Bitmap Image" r:id="rId4" imgW="1790476" imgH="2495238" progId="PBrush">
                  <p:embed/>
                </p:oleObj>
              </mc:Choice>
              <mc:Fallback>
                <p:oleObj name="Bitmap Image" r:id="rId4" imgW="1790476" imgH="2495238" progId="PBrush">
                  <p:embed/>
                  <p:pic>
                    <p:nvPicPr>
                      <p:cNvPr id="0" name="Object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5517232"/>
                        <a:ext cx="49847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1" name="Text Box 58"/>
          <p:cNvSpPr txBox="1">
            <a:spLocks noChangeArrowheads="1"/>
          </p:cNvSpPr>
          <p:nvPr/>
        </p:nvSpPr>
        <p:spPr bwMode="auto">
          <a:xfrm>
            <a:off x="304800" y="4343400"/>
            <a:ext cx="685800" cy="519113"/>
          </a:xfrm>
          <a:prstGeom prst="rect">
            <a:avLst/>
          </a:prstGeom>
          <a:noFill/>
          <a:ln w="9525">
            <a:noFill/>
            <a:miter lim="800000"/>
            <a:headEnd/>
            <a:tailEnd/>
          </a:ln>
          <a:effectLst/>
        </p:spPr>
        <p:txBody>
          <a:bodyPr>
            <a:spAutoFit/>
          </a:bodyPr>
          <a:lstStyle/>
          <a:p>
            <a:pPr algn="ctr">
              <a:spcBef>
                <a:spcPct val="50000"/>
              </a:spcBef>
            </a:pPr>
            <a:r>
              <a:rPr lang="en-GB" sz="2800" b="1">
                <a:latin typeface="Times New Roman" charset="0"/>
              </a:rPr>
              <a:t>10</a:t>
            </a:r>
          </a:p>
        </p:txBody>
      </p:sp>
      <p:sp>
        <p:nvSpPr>
          <p:cNvPr id="162" name="Text Box 59"/>
          <p:cNvSpPr txBox="1">
            <a:spLocks noChangeArrowheads="1"/>
          </p:cNvSpPr>
          <p:nvPr/>
        </p:nvSpPr>
        <p:spPr bwMode="auto">
          <a:xfrm>
            <a:off x="304800" y="2971800"/>
            <a:ext cx="685800" cy="519113"/>
          </a:xfrm>
          <a:prstGeom prst="rect">
            <a:avLst/>
          </a:prstGeom>
          <a:noFill/>
          <a:ln w="9525">
            <a:noFill/>
            <a:miter lim="800000"/>
            <a:headEnd/>
            <a:tailEnd/>
          </a:ln>
          <a:effectLst/>
        </p:spPr>
        <p:txBody>
          <a:bodyPr>
            <a:spAutoFit/>
          </a:bodyPr>
          <a:lstStyle/>
          <a:p>
            <a:pPr algn="ctr">
              <a:spcBef>
                <a:spcPct val="50000"/>
              </a:spcBef>
            </a:pPr>
            <a:r>
              <a:rPr lang="en-GB" sz="2800" b="1">
                <a:latin typeface="Times New Roman" charset="0"/>
              </a:rPr>
              <a:t>11</a:t>
            </a:r>
          </a:p>
        </p:txBody>
      </p:sp>
      <p:sp>
        <p:nvSpPr>
          <p:cNvPr id="163" name="Text Box 60"/>
          <p:cNvSpPr txBox="1">
            <a:spLocks noChangeArrowheads="1"/>
          </p:cNvSpPr>
          <p:nvPr/>
        </p:nvSpPr>
        <p:spPr bwMode="auto">
          <a:xfrm>
            <a:off x="1828800" y="2971800"/>
            <a:ext cx="685800" cy="519113"/>
          </a:xfrm>
          <a:prstGeom prst="rect">
            <a:avLst/>
          </a:prstGeom>
          <a:noFill/>
          <a:ln w="9525">
            <a:noFill/>
            <a:miter lim="800000"/>
            <a:headEnd/>
            <a:tailEnd/>
          </a:ln>
          <a:effectLst/>
        </p:spPr>
        <p:txBody>
          <a:bodyPr>
            <a:spAutoFit/>
          </a:bodyPr>
          <a:lstStyle/>
          <a:p>
            <a:pPr algn="ctr">
              <a:spcBef>
                <a:spcPct val="50000"/>
              </a:spcBef>
            </a:pPr>
            <a:r>
              <a:rPr lang="en-GB" sz="2800" b="1">
                <a:latin typeface="Times New Roman" charset="0"/>
              </a:rPr>
              <a:t>12</a:t>
            </a:r>
          </a:p>
        </p:txBody>
      </p:sp>
      <p:sp>
        <p:nvSpPr>
          <p:cNvPr id="164" name="Text Box 61"/>
          <p:cNvSpPr txBox="1">
            <a:spLocks noChangeArrowheads="1"/>
          </p:cNvSpPr>
          <p:nvPr/>
        </p:nvSpPr>
        <p:spPr bwMode="auto">
          <a:xfrm>
            <a:off x="3352800" y="2971800"/>
            <a:ext cx="685800" cy="519113"/>
          </a:xfrm>
          <a:prstGeom prst="rect">
            <a:avLst/>
          </a:prstGeom>
          <a:noFill/>
          <a:ln w="9525">
            <a:noFill/>
            <a:miter lim="800000"/>
            <a:headEnd/>
            <a:tailEnd/>
          </a:ln>
          <a:effectLst/>
        </p:spPr>
        <p:txBody>
          <a:bodyPr>
            <a:spAutoFit/>
          </a:bodyPr>
          <a:lstStyle/>
          <a:p>
            <a:pPr algn="ctr">
              <a:spcBef>
                <a:spcPct val="50000"/>
              </a:spcBef>
            </a:pPr>
            <a:r>
              <a:rPr lang="en-GB" sz="2800" b="1">
                <a:latin typeface="Times New Roman" charset="0"/>
              </a:rPr>
              <a:t>13</a:t>
            </a:r>
          </a:p>
        </p:txBody>
      </p:sp>
      <p:sp>
        <p:nvSpPr>
          <p:cNvPr id="165" name="Text Box 62"/>
          <p:cNvSpPr txBox="1">
            <a:spLocks noChangeArrowheads="1"/>
          </p:cNvSpPr>
          <p:nvPr/>
        </p:nvSpPr>
        <p:spPr bwMode="auto">
          <a:xfrm>
            <a:off x="4953000" y="2971800"/>
            <a:ext cx="685800" cy="519113"/>
          </a:xfrm>
          <a:prstGeom prst="rect">
            <a:avLst/>
          </a:prstGeom>
          <a:noFill/>
          <a:ln w="9525">
            <a:noFill/>
            <a:miter lim="800000"/>
            <a:headEnd/>
            <a:tailEnd/>
          </a:ln>
          <a:effectLst/>
        </p:spPr>
        <p:txBody>
          <a:bodyPr>
            <a:spAutoFit/>
          </a:bodyPr>
          <a:lstStyle/>
          <a:p>
            <a:pPr algn="ctr">
              <a:spcBef>
                <a:spcPct val="50000"/>
              </a:spcBef>
            </a:pPr>
            <a:r>
              <a:rPr lang="en-GB" sz="2800" b="1" dirty="0">
                <a:latin typeface="Times New Roman" charset="0"/>
              </a:rPr>
              <a:t>14</a:t>
            </a:r>
          </a:p>
        </p:txBody>
      </p:sp>
      <p:sp>
        <p:nvSpPr>
          <p:cNvPr id="166" name="Text Box 63"/>
          <p:cNvSpPr txBox="1">
            <a:spLocks noChangeArrowheads="1"/>
          </p:cNvSpPr>
          <p:nvPr/>
        </p:nvSpPr>
        <p:spPr bwMode="auto">
          <a:xfrm>
            <a:off x="6477000" y="3048000"/>
            <a:ext cx="685800" cy="519113"/>
          </a:xfrm>
          <a:prstGeom prst="rect">
            <a:avLst/>
          </a:prstGeom>
          <a:noFill/>
          <a:ln w="9525">
            <a:noFill/>
            <a:miter lim="800000"/>
            <a:headEnd/>
            <a:tailEnd/>
          </a:ln>
          <a:effectLst/>
        </p:spPr>
        <p:txBody>
          <a:bodyPr>
            <a:spAutoFit/>
          </a:bodyPr>
          <a:lstStyle/>
          <a:p>
            <a:pPr algn="ctr">
              <a:spcBef>
                <a:spcPct val="50000"/>
              </a:spcBef>
            </a:pPr>
            <a:r>
              <a:rPr lang="en-GB" sz="2800" b="1">
                <a:latin typeface="Times New Roman" charset="0"/>
              </a:rPr>
              <a:t>15</a:t>
            </a:r>
          </a:p>
        </p:txBody>
      </p:sp>
      <p:sp>
        <p:nvSpPr>
          <p:cNvPr id="167" name="Text Box 64"/>
          <p:cNvSpPr txBox="1">
            <a:spLocks noChangeArrowheads="1"/>
          </p:cNvSpPr>
          <p:nvPr/>
        </p:nvSpPr>
        <p:spPr bwMode="auto">
          <a:xfrm>
            <a:off x="6588224" y="1484784"/>
            <a:ext cx="685800" cy="519113"/>
          </a:xfrm>
          <a:prstGeom prst="rect">
            <a:avLst/>
          </a:prstGeom>
          <a:noFill/>
          <a:ln w="9525">
            <a:noFill/>
            <a:miter lim="800000"/>
            <a:headEnd/>
            <a:tailEnd/>
          </a:ln>
          <a:effectLst/>
        </p:spPr>
        <p:txBody>
          <a:bodyPr>
            <a:spAutoFit/>
          </a:bodyPr>
          <a:lstStyle/>
          <a:p>
            <a:pPr algn="ctr">
              <a:spcBef>
                <a:spcPct val="50000"/>
              </a:spcBef>
            </a:pPr>
            <a:r>
              <a:rPr lang="en-GB" sz="2800" b="1">
                <a:latin typeface="Times New Roman" charset="0"/>
              </a:rPr>
              <a:t>16</a:t>
            </a:r>
          </a:p>
        </p:txBody>
      </p:sp>
      <p:sp>
        <p:nvSpPr>
          <p:cNvPr id="168" name="Text Box 65"/>
          <p:cNvSpPr txBox="1">
            <a:spLocks noChangeArrowheads="1"/>
          </p:cNvSpPr>
          <p:nvPr/>
        </p:nvSpPr>
        <p:spPr bwMode="auto">
          <a:xfrm>
            <a:off x="4953000" y="1447800"/>
            <a:ext cx="685800" cy="519113"/>
          </a:xfrm>
          <a:prstGeom prst="rect">
            <a:avLst/>
          </a:prstGeom>
          <a:noFill/>
          <a:ln w="9525">
            <a:noFill/>
            <a:miter lim="800000"/>
            <a:headEnd/>
            <a:tailEnd/>
          </a:ln>
          <a:effectLst/>
        </p:spPr>
        <p:txBody>
          <a:bodyPr>
            <a:spAutoFit/>
          </a:bodyPr>
          <a:lstStyle/>
          <a:p>
            <a:pPr algn="ctr">
              <a:spcBef>
                <a:spcPct val="50000"/>
              </a:spcBef>
            </a:pPr>
            <a:r>
              <a:rPr lang="en-GB" sz="2800" b="1">
                <a:latin typeface="Times New Roman" charset="0"/>
              </a:rPr>
              <a:t>17</a:t>
            </a:r>
          </a:p>
        </p:txBody>
      </p:sp>
      <p:sp>
        <p:nvSpPr>
          <p:cNvPr id="169" name="Text Box 66"/>
          <p:cNvSpPr txBox="1">
            <a:spLocks noChangeArrowheads="1"/>
          </p:cNvSpPr>
          <p:nvPr/>
        </p:nvSpPr>
        <p:spPr bwMode="auto">
          <a:xfrm>
            <a:off x="3429000" y="1447800"/>
            <a:ext cx="685800" cy="519113"/>
          </a:xfrm>
          <a:prstGeom prst="rect">
            <a:avLst/>
          </a:prstGeom>
          <a:noFill/>
          <a:ln w="9525">
            <a:noFill/>
            <a:miter lim="800000"/>
            <a:headEnd/>
            <a:tailEnd/>
          </a:ln>
          <a:effectLst/>
        </p:spPr>
        <p:txBody>
          <a:bodyPr>
            <a:spAutoFit/>
          </a:bodyPr>
          <a:lstStyle/>
          <a:p>
            <a:pPr algn="ctr">
              <a:spcBef>
                <a:spcPct val="50000"/>
              </a:spcBef>
            </a:pPr>
            <a:r>
              <a:rPr lang="en-GB" sz="2800" b="1">
                <a:latin typeface="Times New Roman" charset="0"/>
              </a:rPr>
              <a:t>18</a:t>
            </a:r>
          </a:p>
        </p:txBody>
      </p:sp>
      <p:graphicFrame>
        <p:nvGraphicFramePr>
          <p:cNvPr id="170" name="Object 75">
            <a:hlinkClick r:id="" action="ppaction://macro?name=DragandDrop"/>
          </p:cNvPr>
          <p:cNvGraphicFramePr>
            <a:graphicFrameLocks noChangeAspect="1"/>
          </p:cNvGraphicFramePr>
          <p:nvPr/>
        </p:nvGraphicFramePr>
        <p:xfrm>
          <a:off x="1043608" y="5517232"/>
          <a:ext cx="390525" cy="719137"/>
        </p:xfrm>
        <a:graphic>
          <a:graphicData uri="http://schemas.openxmlformats.org/presentationml/2006/ole">
            <mc:AlternateContent xmlns:mc="http://schemas.openxmlformats.org/markup-compatibility/2006">
              <mc:Choice xmlns:v="urn:schemas-microsoft-com:vml" Requires="v">
                <p:oleObj spid="_x0000_s3080" name="Bitmap Image" r:id="rId6" imgW="1333333" imgH="2457143" progId="PBrush">
                  <p:embed/>
                </p:oleObj>
              </mc:Choice>
              <mc:Fallback>
                <p:oleObj name="Bitmap Image" r:id="rId6" imgW="1333333" imgH="2457143" progId="PBrush">
                  <p:embed/>
                  <p:pic>
                    <p:nvPicPr>
                      <p:cNvPr id="0" name="Object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5517232"/>
                        <a:ext cx="39052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1" name="Rectangle 80">
            <a:hlinkClick r:id="" action="ppaction://noaction"/>
          </p:cNvPr>
          <p:cNvSpPr>
            <a:spLocks noChangeArrowheads="1"/>
          </p:cNvSpPr>
          <p:nvPr/>
        </p:nvSpPr>
        <p:spPr bwMode="auto">
          <a:xfrm>
            <a:off x="1043608" y="6453336"/>
            <a:ext cx="288925" cy="2159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72" name="Rectangle 81">
            <a:hlinkClick r:id="" action="ppaction://noaction"/>
          </p:cNvPr>
          <p:cNvSpPr>
            <a:spLocks noChangeArrowheads="1"/>
          </p:cNvSpPr>
          <p:nvPr/>
        </p:nvSpPr>
        <p:spPr bwMode="auto">
          <a:xfrm>
            <a:off x="2123728" y="6453336"/>
            <a:ext cx="288925" cy="2159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173" name="Rectangle 82">
            <a:hlinkClick r:id="" action="ppaction://noaction"/>
          </p:cNvPr>
          <p:cNvSpPr>
            <a:spLocks noChangeArrowheads="1"/>
          </p:cNvSpPr>
          <p:nvPr/>
        </p:nvSpPr>
        <p:spPr bwMode="auto">
          <a:xfrm>
            <a:off x="2627784" y="6453336"/>
            <a:ext cx="288925" cy="2159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74" name="Rectangle 83">
            <a:hlinkClick r:id="" action="ppaction://noaction"/>
          </p:cNvPr>
          <p:cNvSpPr>
            <a:spLocks noChangeArrowheads="1"/>
          </p:cNvSpPr>
          <p:nvPr/>
        </p:nvSpPr>
        <p:spPr bwMode="auto">
          <a:xfrm>
            <a:off x="4283968" y="6453336"/>
            <a:ext cx="288925" cy="2159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75" name="Rectangle 84">
            <a:hlinkClick r:id="" action="ppaction://noaction"/>
          </p:cNvPr>
          <p:cNvSpPr>
            <a:spLocks noChangeArrowheads="1"/>
          </p:cNvSpPr>
          <p:nvPr/>
        </p:nvSpPr>
        <p:spPr bwMode="auto">
          <a:xfrm>
            <a:off x="5940152" y="6453336"/>
            <a:ext cx="288925" cy="2159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76" name="Rectangle 85">
            <a:hlinkClick r:id="" action="ppaction://noaction"/>
          </p:cNvPr>
          <p:cNvSpPr>
            <a:spLocks noChangeArrowheads="1"/>
          </p:cNvSpPr>
          <p:nvPr/>
        </p:nvSpPr>
        <p:spPr bwMode="auto">
          <a:xfrm>
            <a:off x="7452320" y="6453336"/>
            <a:ext cx="288925" cy="2159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77" name="Rectangle 86">
            <a:hlinkClick r:id="" action="ppaction://noaction"/>
          </p:cNvPr>
          <p:cNvSpPr>
            <a:spLocks noChangeArrowheads="1"/>
          </p:cNvSpPr>
          <p:nvPr/>
        </p:nvSpPr>
        <p:spPr bwMode="auto">
          <a:xfrm>
            <a:off x="6300192" y="5085184"/>
            <a:ext cx="288925" cy="2159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78" name="Rectangle 87">
            <a:hlinkClick r:id="" action="ppaction://noaction"/>
          </p:cNvPr>
          <p:cNvSpPr>
            <a:spLocks noChangeArrowheads="1"/>
          </p:cNvSpPr>
          <p:nvPr/>
        </p:nvSpPr>
        <p:spPr bwMode="auto">
          <a:xfrm>
            <a:off x="4716016" y="5013176"/>
            <a:ext cx="288925" cy="2159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79" name="Rectangle 88">
            <a:hlinkClick r:id="" action="ppaction://noaction"/>
          </p:cNvPr>
          <p:cNvSpPr>
            <a:spLocks noChangeArrowheads="1"/>
          </p:cNvSpPr>
          <p:nvPr/>
        </p:nvSpPr>
        <p:spPr bwMode="auto">
          <a:xfrm>
            <a:off x="3132138" y="5013325"/>
            <a:ext cx="288925" cy="2159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80" name="Rectangle 89">
            <a:hlinkClick r:id="" action="ppaction://noaction"/>
          </p:cNvPr>
          <p:cNvSpPr>
            <a:spLocks noChangeArrowheads="1"/>
          </p:cNvSpPr>
          <p:nvPr/>
        </p:nvSpPr>
        <p:spPr bwMode="auto">
          <a:xfrm>
            <a:off x="1619250" y="5013325"/>
            <a:ext cx="288925" cy="2159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81" name="Rectangle 90">
            <a:hlinkClick r:id="" action="ppaction://noaction"/>
          </p:cNvPr>
          <p:cNvSpPr>
            <a:spLocks noChangeArrowheads="1"/>
          </p:cNvSpPr>
          <p:nvPr/>
        </p:nvSpPr>
        <p:spPr bwMode="auto">
          <a:xfrm>
            <a:off x="0" y="5013325"/>
            <a:ext cx="288925" cy="2159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82" name="Rectangle 91">
            <a:hlinkClick r:id="" action="ppaction://noaction"/>
          </p:cNvPr>
          <p:cNvSpPr>
            <a:spLocks noChangeArrowheads="1"/>
          </p:cNvSpPr>
          <p:nvPr/>
        </p:nvSpPr>
        <p:spPr bwMode="auto">
          <a:xfrm>
            <a:off x="0" y="3573463"/>
            <a:ext cx="288925" cy="2159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83" name="Rectangle 92">
            <a:hlinkClick r:id="" action="ppaction://noaction"/>
          </p:cNvPr>
          <p:cNvSpPr>
            <a:spLocks noChangeArrowheads="1"/>
          </p:cNvSpPr>
          <p:nvPr/>
        </p:nvSpPr>
        <p:spPr bwMode="auto">
          <a:xfrm>
            <a:off x="1547813" y="3573463"/>
            <a:ext cx="288925" cy="2159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84" name="Rectangle 93">
            <a:hlinkClick r:id="" action="ppaction://noaction"/>
          </p:cNvPr>
          <p:cNvSpPr>
            <a:spLocks noChangeArrowheads="1"/>
          </p:cNvSpPr>
          <p:nvPr/>
        </p:nvSpPr>
        <p:spPr bwMode="auto">
          <a:xfrm>
            <a:off x="3059113" y="3573463"/>
            <a:ext cx="288925" cy="2159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85" name="Rectangle 94">
            <a:hlinkClick r:id="" action="ppaction://noaction"/>
          </p:cNvPr>
          <p:cNvSpPr>
            <a:spLocks noChangeArrowheads="1"/>
          </p:cNvSpPr>
          <p:nvPr/>
        </p:nvSpPr>
        <p:spPr bwMode="auto">
          <a:xfrm>
            <a:off x="4643438" y="3573463"/>
            <a:ext cx="288925" cy="2159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86" name="Rectangle 95">
            <a:hlinkClick r:id="" action="ppaction://noaction"/>
          </p:cNvPr>
          <p:cNvSpPr>
            <a:spLocks noChangeArrowheads="1"/>
          </p:cNvSpPr>
          <p:nvPr/>
        </p:nvSpPr>
        <p:spPr bwMode="auto">
          <a:xfrm>
            <a:off x="6227763" y="3573463"/>
            <a:ext cx="288925" cy="2159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87" name="Rectangle 96">
            <a:hlinkClick r:id="" action="ppaction://noaction"/>
          </p:cNvPr>
          <p:cNvSpPr>
            <a:spLocks noChangeArrowheads="1"/>
          </p:cNvSpPr>
          <p:nvPr/>
        </p:nvSpPr>
        <p:spPr bwMode="auto">
          <a:xfrm>
            <a:off x="6300192" y="2204864"/>
            <a:ext cx="288925" cy="2159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88" name="Rectangle 97">
            <a:hlinkClick r:id="" action="ppaction://noaction"/>
          </p:cNvPr>
          <p:cNvSpPr>
            <a:spLocks noChangeArrowheads="1"/>
          </p:cNvSpPr>
          <p:nvPr/>
        </p:nvSpPr>
        <p:spPr bwMode="auto">
          <a:xfrm>
            <a:off x="4644008" y="2204864"/>
            <a:ext cx="288925" cy="2159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89" name="Rectangle 98">
            <a:hlinkClick r:id="" action="ppaction://noaction"/>
          </p:cNvPr>
          <p:cNvSpPr>
            <a:spLocks noChangeArrowheads="1"/>
          </p:cNvSpPr>
          <p:nvPr/>
        </p:nvSpPr>
        <p:spPr bwMode="auto">
          <a:xfrm>
            <a:off x="3131840" y="2204864"/>
            <a:ext cx="288925" cy="2159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90" name="Rectangle 100">
            <a:hlinkClick r:id="" action="ppaction://noaction"/>
          </p:cNvPr>
          <p:cNvSpPr>
            <a:spLocks noChangeArrowheads="1"/>
          </p:cNvSpPr>
          <p:nvPr/>
        </p:nvSpPr>
        <p:spPr bwMode="auto">
          <a:xfrm>
            <a:off x="3707904" y="6453336"/>
            <a:ext cx="288925" cy="2159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191" name="Rectangle 101">
            <a:hlinkClick r:id="" action="ppaction://noaction"/>
          </p:cNvPr>
          <p:cNvSpPr>
            <a:spLocks noChangeArrowheads="1"/>
          </p:cNvSpPr>
          <p:nvPr/>
        </p:nvSpPr>
        <p:spPr bwMode="auto">
          <a:xfrm>
            <a:off x="5364088" y="6453336"/>
            <a:ext cx="288925" cy="2159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192" name="Rectangle 102">
            <a:hlinkClick r:id="" action="ppaction://noaction"/>
          </p:cNvPr>
          <p:cNvSpPr>
            <a:spLocks noChangeArrowheads="1"/>
          </p:cNvSpPr>
          <p:nvPr/>
        </p:nvSpPr>
        <p:spPr bwMode="auto">
          <a:xfrm>
            <a:off x="7020272" y="6453336"/>
            <a:ext cx="288925" cy="2159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193" name="Rectangle 103">
            <a:hlinkClick r:id="" action="ppaction://noaction"/>
          </p:cNvPr>
          <p:cNvSpPr>
            <a:spLocks noChangeArrowheads="1"/>
          </p:cNvSpPr>
          <p:nvPr/>
        </p:nvSpPr>
        <p:spPr bwMode="auto">
          <a:xfrm>
            <a:off x="8532440" y="6453336"/>
            <a:ext cx="288925" cy="2159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194" name="Rectangle 104">
            <a:hlinkClick r:id="" action="ppaction://noaction"/>
          </p:cNvPr>
          <p:cNvSpPr>
            <a:spLocks noChangeArrowheads="1"/>
          </p:cNvSpPr>
          <p:nvPr/>
        </p:nvSpPr>
        <p:spPr bwMode="auto">
          <a:xfrm>
            <a:off x="7380312" y="5085184"/>
            <a:ext cx="288925" cy="2159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195" name="Rectangle 105">
            <a:hlinkClick r:id="" action="ppaction://noaction"/>
          </p:cNvPr>
          <p:cNvSpPr>
            <a:spLocks noChangeArrowheads="1"/>
          </p:cNvSpPr>
          <p:nvPr/>
        </p:nvSpPr>
        <p:spPr bwMode="auto">
          <a:xfrm>
            <a:off x="5796136" y="5013176"/>
            <a:ext cx="288925" cy="2159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196" name="Rectangle 106">
            <a:hlinkClick r:id="" action="ppaction://noaction"/>
          </p:cNvPr>
          <p:cNvSpPr>
            <a:spLocks noChangeArrowheads="1"/>
          </p:cNvSpPr>
          <p:nvPr/>
        </p:nvSpPr>
        <p:spPr bwMode="auto">
          <a:xfrm>
            <a:off x="4211960" y="5013176"/>
            <a:ext cx="288925" cy="2159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197" name="Rectangle 107">
            <a:hlinkClick r:id="" action="ppaction://noaction"/>
          </p:cNvPr>
          <p:cNvSpPr>
            <a:spLocks noChangeArrowheads="1"/>
          </p:cNvSpPr>
          <p:nvPr/>
        </p:nvSpPr>
        <p:spPr bwMode="auto">
          <a:xfrm>
            <a:off x="2699792" y="5013176"/>
            <a:ext cx="288925" cy="2159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198" name="Rectangle 108">
            <a:hlinkClick r:id="" action="ppaction://noaction"/>
          </p:cNvPr>
          <p:cNvSpPr>
            <a:spLocks noChangeArrowheads="1"/>
          </p:cNvSpPr>
          <p:nvPr/>
        </p:nvSpPr>
        <p:spPr bwMode="auto">
          <a:xfrm>
            <a:off x="1116013" y="5013325"/>
            <a:ext cx="288925" cy="2159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199" name="Rectangle 109">
            <a:hlinkClick r:id="" action="ppaction://noaction"/>
          </p:cNvPr>
          <p:cNvSpPr>
            <a:spLocks noChangeArrowheads="1"/>
          </p:cNvSpPr>
          <p:nvPr/>
        </p:nvSpPr>
        <p:spPr bwMode="auto">
          <a:xfrm>
            <a:off x="1116013" y="3573463"/>
            <a:ext cx="288925" cy="2159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200" name="Rectangle 110">
            <a:hlinkClick r:id="" action="ppaction://noaction"/>
          </p:cNvPr>
          <p:cNvSpPr>
            <a:spLocks noChangeArrowheads="1"/>
          </p:cNvSpPr>
          <p:nvPr/>
        </p:nvSpPr>
        <p:spPr bwMode="auto">
          <a:xfrm>
            <a:off x="2627313" y="3573463"/>
            <a:ext cx="288925" cy="2159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201" name="Rectangle 111">
            <a:hlinkClick r:id="" action="ppaction://noaction"/>
          </p:cNvPr>
          <p:cNvSpPr>
            <a:spLocks noChangeArrowheads="1"/>
          </p:cNvSpPr>
          <p:nvPr/>
        </p:nvSpPr>
        <p:spPr bwMode="auto">
          <a:xfrm>
            <a:off x="4140200" y="3573463"/>
            <a:ext cx="288925" cy="2159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202" name="Rectangle 112">
            <a:hlinkClick r:id="" action="ppaction://noaction"/>
          </p:cNvPr>
          <p:cNvSpPr>
            <a:spLocks noChangeArrowheads="1"/>
          </p:cNvSpPr>
          <p:nvPr/>
        </p:nvSpPr>
        <p:spPr bwMode="auto">
          <a:xfrm>
            <a:off x="5724525" y="3573463"/>
            <a:ext cx="288925" cy="2159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203" name="Rectangle 113">
            <a:hlinkClick r:id="" action="ppaction://noaction"/>
          </p:cNvPr>
          <p:cNvSpPr>
            <a:spLocks noChangeArrowheads="1"/>
          </p:cNvSpPr>
          <p:nvPr/>
        </p:nvSpPr>
        <p:spPr bwMode="auto">
          <a:xfrm>
            <a:off x="7308850" y="3573463"/>
            <a:ext cx="288925" cy="2159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204" name="Rectangle 114">
            <a:hlinkClick r:id="" action="ppaction://noaction"/>
          </p:cNvPr>
          <p:cNvSpPr>
            <a:spLocks noChangeArrowheads="1"/>
          </p:cNvSpPr>
          <p:nvPr/>
        </p:nvSpPr>
        <p:spPr bwMode="auto">
          <a:xfrm>
            <a:off x="7380312" y="2204864"/>
            <a:ext cx="288925" cy="2159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205" name="Rectangle 115">
            <a:hlinkClick r:id="" action="ppaction://noaction"/>
          </p:cNvPr>
          <p:cNvSpPr>
            <a:spLocks noChangeArrowheads="1"/>
          </p:cNvSpPr>
          <p:nvPr/>
        </p:nvSpPr>
        <p:spPr bwMode="auto">
          <a:xfrm>
            <a:off x="5724128" y="2204864"/>
            <a:ext cx="288925" cy="2159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206" name="Rectangle 116">
            <a:hlinkClick r:id="" action="ppaction://noaction"/>
          </p:cNvPr>
          <p:cNvSpPr>
            <a:spLocks noChangeArrowheads="1"/>
          </p:cNvSpPr>
          <p:nvPr/>
        </p:nvSpPr>
        <p:spPr bwMode="auto">
          <a:xfrm>
            <a:off x="4211960" y="2204864"/>
            <a:ext cx="288925" cy="2159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207" name="TextBox 206"/>
          <p:cNvSpPr txBox="1"/>
          <p:nvPr/>
        </p:nvSpPr>
        <p:spPr>
          <a:xfrm>
            <a:off x="2843808" y="404664"/>
            <a:ext cx="4536504" cy="523220"/>
          </a:xfrm>
          <a:prstGeom prst="rect">
            <a:avLst/>
          </a:prstGeom>
          <a:noFill/>
        </p:spPr>
        <p:txBody>
          <a:bodyPr wrap="square" rtlCol="0">
            <a:spAutoFit/>
          </a:bodyPr>
          <a:lstStyle/>
          <a:p>
            <a:pPr algn="ctr"/>
            <a:r>
              <a:rPr lang="en-CA" sz="2800" b="1" dirty="0" err="1" smtClean="0"/>
              <a:t>Polic</a:t>
            </a:r>
            <a:r>
              <a:rPr lang="en-CA" sz="2800" dirty="0" err="1" smtClean="0"/>
              <a:t>í</a:t>
            </a:r>
            <a:r>
              <a:rPr lang="en-CA" sz="2800" b="1" dirty="0" err="1" smtClean="0"/>
              <a:t>as</a:t>
            </a:r>
            <a:r>
              <a:rPr lang="en-CA" sz="2800" b="1" dirty="0" smtClean="0"/>
              <a:t> y </a:t>
            </a:r>
            <a:r>
              <a:rPr lang="en-CA" sz="2800" b="1" dirty="0" err="1" smtClean="0"/>
              <a:t>Ladrones</a:t>
            </a:r>
            <a:endParaRPr lang="en-CA" sz="2800" b="1" dirty="0"/>
          </a:p>
        </p:txBody>
      </p:sp>
      <p:pic>
        <p:nvPicPr>
          <p:cNvPr id="208" name="Picture 207" descr="cartoon money.jpg"/>
          <p:cNvPicPr>
            <a:picLocks noChangeAspect="1"/>
          </p:cNvPicPr>
          <p:nvPr/>
        </p:nvPicPr>
        <p:blipFill>
          <a:blip r:embed="rId8" cstate="print"/>
          <a:stretch>
            <a:fillRect/>
          </a:stretch>
        </p:blipFill>
        <p:spPr>
          <a:xfrm>
            <a:off x="0" y="5589240"/>
            <a:ext cx="988631" cy="1008112"/>
          </a:xfrm>
          <a:prstGeom prst="rect">
            <a:avLst/>
          </a:prstGeom>
        </p:spPr>
      </p:pic>
      <p:sp>
        <p:nvSpPr>
          <p:cNvPr id="209" name="5-Point Star 208"/>
          <p:cNvSpPr/>
          <p:nvPr/>
        </p:nvSpPr>
        <p:spPr>
          <a:xfrm>
            <a:off x="7452320" y="5517232"/>
            <a:ext cx="432048"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0" name="5-Point Star 209"/>
          <p:cNvSpPr/>
          <p:nvPr/>
        </p:nvSpPr>
        <p:spPr>
          <a:xfrm>
            <a:off x="3131840" y="4149080"/>
            <a:ext cx="432048"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1" name="5-Point Star 210"/>
          <p:cNvSpPr/>
          <p:nvPr/>
        </p:nvSpPr>
        <p:spPr>
          <a:xfrm>
            <a:off x="1547664" y="2708920"/>
            <a:ext cx="432048"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2" name="&quot;No&quot; Symbol 211"/>
          <p:cNvSpPr/>
          <p:nvPr/>
        </p:nvSpPr>
        <p:spPr>
          <a:xfrm>
            <a:off x="6372200" y="1340768"/>
            <a:ext cx="360040" cy="36004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13" name="&quot;No&quot; Symbol 212"/>
          <p:cNvSpPr/>
          <p:nvPr/>
        </p:nvSpPr>
        <p:spPr>
          <a:xfrm>
            <a:off x="6012160" y="5517232"/>
            <a:ext cx="360040" cy="36004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14" name="Lightning Bolt 213"/>
          <p:cNvSpPr/>
          <p:nvPr/>
        </p:nvSpPr>
        <p:spPr>
          <a:xfrm>
            <a:off x="6300192" y="4149080"/>
            <a:ext cx="432048" cy="43204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5" name="Lightning Bolt 214"/>
          <p:cNvSpPr/>
          <p:nvPr/>
        </p:nvSpPr>
        <p:spPr>
          <a:xfrm>
            <a:off x="4716016" y="2708920"/>
            <a:ext cx="432048" cy="43204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6" name="Picture 2" descr="jail_guy_cartoon"/>
          <p:cNvPicPr>
            <a:picLocks noChangeAspect="1" noChangeArrowheads="1"/>
          </p:cNvPicPr>
          <p:nvPr/>
        </p:nvPicPr>
        <p:blipFill>
          <a:blip r:embed="rId9" cstate="print"/>
          <a:stretch>
            <a:fillRect/>
          </a:stretch>
        </p:blipFill>
        <p:spPr bwMode="auto">
          <a:xfrm>
            <a:off x="7524328" y="1"/>
            <a:ext cx="1619672" cy="119675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661</Words>
  <Application>Microsoft Macintosh PowerPoint</Application>
  <PresentationFormat>On-screen Show (4:3)</PresentationFormat>
  <Paragraphs>56</Paragraphs>
  <Slides>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7" baseType="lpstr">
      <vt:lpstr>Office Theme</vt:lpstr>
      <vt:lpstr>Bitmap Image</vt:lpstr>
      <vt:lpstr>Policías y Ladrones</vt:lpstr>
      <vt:lpstr>PowerPoint Presentation</vt:lpstr>
      <vt:lpstr>Game Rules and explanation </vt:lpstr>
      <vt:lpstr>Game Rules and Explanation Continued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Policias y Ladrones</dc:title>
  <dc:creator>Amanda Huber</dc:creator>
  <cp:lastModifiedBy>Megan Alanna Strachan</cp:lastModifiedBy>
  <cp:revision>6</cp:revision>
  <dcterms:created xsi:type="dcterms:W3CDTF">2014-02-26T20:29:17Z</dcterms:created>
  <dcterms:modified xsi:type="dcterms:W3CDTF">2014-03-17T17:19:08Z</dcterms:modified>
</cp:coreProperties>
</file>